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7" r:id="rId2"/>
    <p:sldId id="258" r:id="rId3"/>
    <p:sldId id="260" r:id="rId4"/>
    <p:sldId id="264" r:id="rId5"/>
    <p:sldId id="266" r:id="rId6"/>
    <p:sldId id="256" r:id="rId7"/>
    <p:sldId id="269" r:id="rId8"/>
    <p:sldId id="267" r:id="rId9"/>
    <p:sldId id="268" r:id="rId10"/>
    <p:sldId id="271" r:id="rId11"/>
    <p:sldId id="272" r:id="rId12"/>
    <p:sldId id="273" r:id="rId13"/>
    <p:sldId id="274" r:id="rId14"/>
    <p:sldId id="275" r:id="rId15"/>
    <p:sldId id="270" r:id="rId16"/>
    <p:sldId id="261" r:id="rId17"/>
    <p:sldId id="26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5"/>
    <p:restoredTop sz="79867"/>
  </p:normalViewPr>
  <p:slideViewPr>
    <p:cSldViewPr snapToGrid="0">
      <p:cViewPr varScale="1">
        <p:scale>
          <a:sx n="125" d="100"/>
          <a:sy n="125" d="100"/>
        </p:scale>
        <p:origin x="10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229A3D-E090-AA4C-A6BA-89D66306354F}" type="doc">
      <dgm:prSet loTypeId="urn:microsoft.com/office/officeart/2005/8/layout/vProcess5" loCatId="" qsTypeId="urn:microsoft.com/office/officeart/2005/8/quickstyle/simple1" qsCatId="simple" csTypeId="urn:microsoft.com/office/officeart/2005/8/colors/accent1_5" csCatId="accent1" phldr="1"/>
      <dgm:spPr/>
      <dgm:t>
        <a:bodyPr/>
        <a:lstStyle/>
        <a:p>
          <a:endParaRPr lang="zh-TW" altLang="en-US"/>
        </a:p>
      </dgm:t>
    </dgm:pt>
    <dgm:pt modelId="{05B7333D-CFB4-4D49-90B8-A098F815E272}">
      <dgm:prSet phldrT="[文字]" custT="1"/>
      <dgm:spPr/>
      <dgm:t>
        <a:bodyPr/>
        <a:lstStyle/>
        <a:p>
          <a:pPr algn="ctr"/>
          <a:r>
            <a:rPr lang="ja-JP" altLang="en-US" sz="2200" b="0" i="0">
              <a:latin typeface="Meiryo UI" panose="020B0604030504040204" pitchFamily="34" charset="-128"/>
              <a:ea typeface="Meiryo UI" panose="020B0604030504040204" pitchFamily="34" charset="-128"/>
            </a:rPr>
            <a:t>スマートコントラクトの</a:t>
          </a:r>
          <a:r>
            <a:rPr lang="zh-HK" altLang="en-US" sz="2200" b="0" i="0" dirty="0">
              <a:latin typeface="Meiryo UI" panose="020B0604030504040204" pitchFamily="34" charset="-128"/>
              <a:ea typeface="Meiryo UI" panose="020B0604030504040204" pitchFamily="34" charset="-128"/>
            </a:rPr>
            <a:t>脆弱性に集中</a:t>
          </a:r>
          <a:endParaRPr lang="zh-TW" altLang="en-US" sz="2200" dirty="0">
            <a:latin typeface="Meiryo UI" panose="020B0604030504040204" pitchFamily="34" charset="-128"/>
            <a:ea typeface="Meiryo UI" panose="020B0604030504040204" pitchFamily="34" charset="-128"/>
          </a:endParaRPr>
        </a:p>
      </dgm:t>
    </dgm:pt>
    <dgm:pt modelId="{D4A6376B-18E8-8D42-B806-5A5BAA189F23}" type="parTrans" cxnId="{6FFCAD42-244A-5840-9ADA-86AF270EE864}">
      <dgm:prSet/>
      <dgm:spPr/>
      <dgm:t>
        <a:bodyPr/>
        <a:lstStyle/>
        <a:p>
          <a:endParaRPr lang="zh-TW" altLang="en-US"/>
        </a:p>
      </dgm:t>
    </dgm:pt>
    <dgm:pt modelId="{042F6D26-50BD-4744-8985-A06E7E534712}" type="sibTrans" cxnId="{6FFCAD42-244A-5840-9ADA-86AF270EE864}">
      <dgm:prSet/>
      <dgm:spPr/>
      <dgm:t>
        <a:bodyPr/>
        <a:lstStyle/>
        <a:p>
          <a:endParaRPr lang="zh-TW" altLang="en-US"/>
        </a:p>
      </dgm:t>
    </dgm:pt>
    <dgm:pt modelId="{ACD1D631-75F5-1643-A89B-C929A90C0830}">
      <dgm:prSet phldrT="[文字]" custT="1"/>
      <dgm:spPr/>
      <dgm:t>
        <a:bodyPr/>
        <a:lstStyle/>
        <a:p>
          <a:pPr algn="ctr"/>
          <a:r>
            <a:rPr lang="zh-HK" altLang="en-US" sz="2000" b="0" i="0" dirty="0">
              <a:latin typeface="Meiryo UI" panose="020B0604030504040204" pitchFamily="34" charset="-128"/>
              <a:ea typeface="Meiryo UI" panose="020B0604030504040204" pitchFamily="34" charset="-128"/>
            </a:rPr>
            <a:t>論文で資料</a:t>
          </a:r>
          <a:r>
            <a:rPr lang="ja-JP" altLang="en-US" sz="2000" b="0" i="0">
              <a:latin typeface="Meiryo UI" panose="020B0604030504040204" pitchFamily="34" charset="-128"/>
              <a:ea typeface="Meiryo UI" panose="020B0604030504040204" pitchFamily="34" charset="-128"/>
            </a:rPr>
            <a:t>を</a:t>
          </a:r>
          <a:r>
            <a:rPr lang="zh-HK" altLang="en-US" sz="2000" b="0" i="0" dirty="0">
              <a:latin typeface="Meiryo UI" panose="020B0604030504040204" pitchFamily="34" charset="-128"/>
              <a:ea typeface="Meiryo UI" panose="020B0604030504040204" pitchFamily="34" charset="-128"/>
            </a:rPr>
            <a:t>確保</a:t>
          </a:r>
          <a:r>
            <a:rPr lang="ja-JP" altLang="en-US" sz="2000" b="0" i="0">
              <a:latin typeface="Meiryo UI" panose="020B0604030504040204" pitchFamily="34" charset="-128"/>
              <a:ea typeface="Meiryo UI" panose="020B0604030504040204" pitchFamily="34" charset="-128"/>
            </a:rPr>
            <a:t>できるためにドメイン</a:t>
          </a:r>
          <a:r>
            <a:rPr lang="zh-TW" altLang="en-US" sz="2000" b="0" i="0" dirty="0">
              <a:latin typeface="Meiryo UI" panose="020B0604030504040204" pitchFamily="34" charset="-128"/>
              <a:ea typeface="Meiryo UI" panose="020B0604030504040204" pitchFamily="34" charset="-128"/>
            </a:rPr>
            <a:t>固有言語</a:t>
          </a:r>
          <a:r>
            <a:rPr lang="en-US" altLang="zh-TW" sz="2000" b="0" i="0" dirty="0">
              <a:latin typeface="Meiryo UI" panose="020B0604030504040204" pitchFamily="34" charset="-128"/>
              <a:ea typeface="Meiryo UI" panose="020B0604030504040204" pitchFamily="34" charset="-128"/>
            </a:rPr>
            <a:t>(</a:t>
          </a:r>
          <a:r>
            <a:rPr lang="en-US" sz="2000" b="0" i="0" dirty="0">
              <a:latin typeface="Meiryo UI" panose="020B0604030504040204" pitchFamily="34" charset="-128"/>
              <a:ea typeface="Meiryo UI" panose="020B0604030504040204" pitchFamily="34" charset="-128"/>
            </a:rPr>
            <a:t>DSL</a:t>
          </a:r>
          <a:r>
            <a:rPr lang="en-US" altLang="zh-TW" sz="2000" b="0" i="0" dirty="0">
              <a:latin typeface="Meiryo UI" panose="020B0604030504040204" pitchFamily="34" charset="-128"/>
              <a:ea typeface="Meiryo UI" panose="020B0604030504040204" pitchFamily="34" charset="-128"/>
            </a:rPr>
            <a:t>)</a:t>
          </a:r>
          <a:r>
            <a:rPr lang="ja-JP" altLang="en-US" sz="2000" b="0" i="0">
              <a:latin typeface="Meiryo UI" panose="020B0604030504040204" pitchFamily="34" charset="-128"/>
              <a:ea typeface="Meiryo UI" panose="020B0604030504040204" pitchFamily="34" charset="-128"/>
            </a:rPr>
            <a:t>という</a:t>
          </a:r>
          <a:r>
            <a:rPr lang="zh-HK" altLang="en-US" sz="2000" b="0" i="0" dirty="0">
              <a:latin typeface="Meiryo UI" panose="020B0604030504040204" pitchFamily="34" charset="-128"/>
              <a:ea typeface="Meiryo UI" panose="020B0604030504040204" pitchFamily="34" charset="-128"/>
            </a:rPr>
            <a:t>意見＠４</a:t>
          </a:r>
          <a:br>
            <a:rPr lang="en-US" altLang="zh-HK" sz="2000" b="0" i="0" dirty="0">
              <a:latin typeface="Meiryo UI" panose="020B0604030504040204" pitchFamily="34" charset="-128"/>
              <a:ea typeface="Meiryo UI" panose="020B0604030504040204" pitchFamily="34" charset="-128"/>
            </a:rPr>
          </a:br>
          <a:r>
            <a:rPr lang="en-US" altLang="zh-HK" sz="2000" b="0" i="0" dirty="0">
              <a:latin typeface="Meiryo UI" panose="020B0604030504040204" pitchFamily="34" charset="-128"/>
              <a:ea typeface="Meiryo UI" panose="020B0604030504040204" pitchFamily="34" charset="-128"/>
            </a:rPr>
            <a:t>DSL</a:t>
          </a:r>
          <a:r>
            <a:rPr lang="zh-HK" altLang="en-US" sz="2000" b="0" i="0" dirty="0">
              <a:latin typeface="Meiryo UI" panose="020B0604030504040204" pitchFamily="34" charset="-128"/>
              <a:ea typeface="Meiryo UI" panose="020B0604030504040204" pitchFamily="34" charset="-128"/>
            </a:rPr>
            <a:t>の例：</a:t>
          </a:r>
          <a:r>
            <a:rPr lang="en-US" altLang="zh-HK" sz="2000" b="0" i="0" dirty="0">
              <a:latin typeface="Meiryo UI" panose="020B0604030504040204" pitchFamily="34" charset="-128"/>
              <a:ea typeface="Meiryo UI" panose="020B0604030504040204" pitchFamily="34" charset="-128"/>
            </a:rPr>
            <a:t>HTML</a:t>
          </a:r>
          <a:r>
            <a:rPr lang="zh-HK" altLang="en-US" sz="2000" b="0" i="0" dirty="0">
              <a:latin typeface="Meiryo UI" panose="020B0604030504040204" pitchFamily="34" charset="-128"/>
              <a:ea typeface="Meiryo UI" panose="020B0604030504040204" pitchFamily="34" charset="-128"/>
            </a:rPr>
            <a:t>，</a:t>
          </a:r>
          <a:r>
            <a:rPr lang="en-US" altLang="zh-HK" sz="2000" b="0" i="0" dirty="0">
              <a:latin typeface="Meiryo UI" panose="020B0604030504040204" pitchFamily="34" charset="-128"/>
              <a:ea typeface="Meiryo UI" panose="020B0604030504040204" pitchFamily="34" charset="-128"/>
            </a:rPr>
            <a:t>CSS</a:t>
          </a:r>
          <a:r>
            <a:rPr lang="zh-HK" altLang="en-US" sz="2000" b="0" i="0" dirty="0">
              <a:latin typeface="Meiryo UI" panose="020B0604030504040204" pitchFamily="34" charset="-128"/>
              <a:ea typeface="Meiryo UI" panose="020B0604030504040204" pitchFamily="34" charset="-128"/>
            </a:rPr>
            <a:t>，</a:t>
          </a:r>
          <a:r>
            <a:rPr lang="en-US" altLang="zh-HK" sz="2000" b="0" i="0" dirty="0">
              <a:latin typeface="Meiryo UI" panose="020B0604030504040204" pitchFamily="34" charset="-128"/>
              <a:ea typeface="Meiryo UI" panose="020B0604030504040204" pitchFamily="34" charset="-128"/>
            </a:rPr>
            <a:t>SVG</a:t>
          </a:r>
          <a:r>
            <a:rPr lang="zh-HK" altLang="en-US" sz="2000" b="0" i="0" dirty="0">
              <a:latin typeface="Meiryo UI" panose="020B0604030504040204" pitchFamily="34" charset="-128"/>
              <a:ea typeface="Meiryo UI" panose="020B0604030504040204" pitchFamily="34" charset="-128"/>
            </a:rPr>
            <a:t>，</a:t>
          </a:r>
          <a:r>
            <a:rPr lang="en-US" altLang="en-US" sz="2000" b="0" i="0" dirty="0">
              <a:latin typeface="Meiryo UI" panose="020B0604030504040204" pitchFamily="34" charset="-128"/>
              <a:ea typeface="Meiryo UI" panose="020B0604030504040204" pitchFamily="34" charset="-128"/>
            </a:rPr>
            <a:t>Unity Script</a:t>
          </a:r>
          <a:endParaRPr lang="zh-TW" altLang="en-US" sz="2000" dirty="0">
            <a:latin typeface="Meiryo UI" panose="020B0604030504040204" pitchFamily="34" charset="-128"/>
            <a:ea typeface="Meiryo UI" panose="020B0604030504040204" pitchFamily="34" charset="-128"/>
          </a:endParaRPr>
        </a:p>
      </dgm:t>
    </dgm:pt>
    <dgm:pt modelId="{EBECC0D0-CAB0-5747-9878-475E620E0791}" type="parTrans" cxnId="{8B229473-A47B-0041-A430-E1236AAB5E03}">
      <dgm:prSet/>
      <dgm:spPr/>
      <dgm:t>
        <a:bodyPr/>
        <a:lstStyle/>
        <a:p>
          <a:endParaRPr lang="zh-TW" altLang="en-US"/>
        </a:p>
      </dgm:t>
    </dgm:pt>
    <dgm:pt modelId="{B6CA2A18-39DE-2246-A28D-26793466C417}" type="sibTrans" cxnId="{8B229473-A47B-0041-A430-E1236AAB5E03}">
      <dgm:prSet/>
      <dgm:spPr/>
      <dgm:t>
        <a:bodyPr/>
        <a:lstStyle/>
        <a:p>
          <a:endParaRPr lang="zh-TW" altLang="en-US"/>
        </a:p>
      </dgm:t>
    </dgm:pt>
    <dgm:pt modelId="{C4DBACA1-0E5A-F045-A947-3597E43CFED1}">
      <dgm:prSet custT="1"/>
      <dgm:spPr/>
      <dgm:t>
        <a:bodyPr/>
        <a:lstStyle/>
        <a:p>
          <a:pPr algn="ctr"/>
          <a:r>
            <a:rPr kumimoji="1" lang="en-US" altLang="zh-HK" sz="2200" dirty="0">
              <a:latin typeface="Meiryo UI" panose="020B0604030504040204" pitchFamily="34" charset="-128"/>
              <a:ea typeface="Meiryo UI" panose="020B0604030504040204" pitchFamily="34" charset="-128"/>
            </a:rPr>
            <a:t>Golang</a:t>
          </a:r>
          <a:r>
            <a:rPr kumimoji="1" lang="zh-HK" altLang="en-US" sz="2200" dirty="0">
              <a:latin typeface="Meiryo UI" panose="020B0604030504040204" pitchFamily="34" charset="-128"/>
              <a:ea typeface="Meiryo UI" panose="020B0604030504040204" pitchFamily="34" charset="-128"/>
            </a:rPr>
            <a:t>でブロックチェーンの基本コードを学習＠６</a:t>
          </a:r>
          <a:endParaRPr lang="zh-TW" altLang="en-US" sz="2200" dirty="0"/>
        </a:p>
      </dgm:t>
    </dgm:pt>
    <dgm:pt modelId="{0AE8A8E4-482E-B94B-8793-E5A925430FC9}" type="parTrans" cxnId="{085E7C99-D045-7E4B-8A08-9E906BBEE084}">
      <dgm:prSet/>
      <dgm:spPr/>
      <dgm:t>
        <a:bodyPr/>
        <a:lstStyle/>
        <a:p>
          <a:endParaRPr lang="zh-TW" altLang="en-US"/>
        </a:p>
      </dgm:t>
    </dgm:pt>
    <dgm:pt modelId="{65B0AF98-7F0E-D64C-928E-57BBBDEE7C6F}" type="sibTrans" cxnId="{085E7C99-D045-7E4B-8A08-9E906BBEE084}">
      <dgm:prSet/>
      <dgm:spPr/>
      <dgm:t>
        <a:bodyPr/>
        <a:lstStyle/>
        <a:p>
          <a:endParaRPr lang="zh-TW" altLang="en-US"/>
        </a:p>
      </dgm:t>
    </dgm:pt>
    <dgm:pt modelId="{D434EFC2-9AC4-754D-9955-14C93A4D1246}">
      <dgm:prSet phldrT="[文字]" custT="1"/>
      <dgm:spPr/>
      <dgm:t>
        <a:bodyPr/>
        <a:lstStyle/>
        <a:p>
          <a:pPr algn="ctr"/>
          <a:r>
            <a:rPr lang="zh-HK" altLang="en-US" sz="2200" b="0" i="0" dirty="0">
              <a:latin typeface="Meiryo UI" panose="020B0604030504040204" pitchFamily="34" charset="-128"/>
              <a:ea typeface="Meiryo UI" panose="020B0604030504040204" pitchFamily="34" charset="-128"/>
            </a:rPr>
            <a:t>現在</a:t>
          </a:r>
          <a:r>
            <a:rPr lang="ja-JP" altLang="en-US" sz="2200" b="0" i="0">
              <a:latin typeface="Meiryo UI" panose="020B0604030504040204" pitchFamily="34" charset="-128"/>
              <a:ea typeface="Meiryo UI" panose="020B0604030504040204" pitchFamily="34" charset="-128"/>
            </a:rPr>
            <a:t>である</a:t>
          </a:r>
          <a:r>
            <a:rPr lang="en-US" sz="2200" b="0" i="0" dirty="0">
              <a:latin typeface="Meiryo UI" panose="020B0604030504040204" pitchFamily="34" charset="-128"/>
              <a:ea typeface="Meiryo UI" panose="020B0604030504040204" pitchFamily="34" charset="-128"/>
            </a:rPr>
            <a:t>NFT</a:t>
          </a:r>
          <a:r>
            <a:rPr lang="ja-JP" altLang="en-US" sz="2200" b="0" i="0">
              <a:latin typeface="Meiryo UI" panose="020B0604030504040204" pitchFamily="34" charset="-128"/>
              <a:ea typeface="Meiryo UI" panose="020B0604030504040204" pitchFamily="34" charset="-128"/>
            </a:rPr>
            <a:t>のコードがあるサイトに</a:t>
          </a:r>
          <a:r>
            <a:rPr lang="zh-HK" altLang="en-US" sz="2200" b="0" i="0" dirty="0">
              <a:latin typeface="Meiryo UI" panose="020B0604030504040204" pitchFamily="34" charset="-128"/>
              <a:ea typeface="Meiryo UI" panose="020B0604030504040204" pitchFamily="34" charset="-128"/>
            </a:rPr>
            <a:t>参考＠５</a:t>
          </a:r>
          <a:endParaRPr lang="zh-TW" altLang="en-US" sz="2200" dirty="0"/>
        </a:p>
      </dgm:t>
    </dgm:pt>
    <dgm:pt modelId="{37FF4BEF-2175-5645-92EA-9DA5099E05E6}" type="sibTrans" cxnId="{93CF6D0A-6C68-E646-930A-B75CC3BD36E3}">
      <dgm:prSet/>
      <dgm:spPr/>
      <dgm:t>
        <a:bodyPr/>
        <a:lstStyle/>
        <a:p>
          <a:endParaRPr lang="zh-TW" altLang="en-US"/>
        </a:p>
      </dgm:t>
    </dgm:pt>
    <dgm:pt modelId="{D396F268-EC93-EA49-9EA2-C974DFE5E200}" type="parTrans" cxnId="{93CF6D0A-6C68-E646-930A-B75CC3BD36E3}">
      <dgm:prSet/>
      <dgm:spPr/>
      <dgm:t>
        <a:bodyPr/>
        <a:lstStyle/>
        <a:p>
          <a:endParaRPr lang="zh-TW" altLang="en-US"/>
        </a:p>
      </dgm:t>
    </dgm:pt>
    <dgm:pt modelId="{BE0BA1F6-1DBD-7348-9E61-C2B9827CA8E4}">
      <dgm:prSet custT="1"/>
      <dgm:spPr/>
      <dgm:t>
        <a:bodyPr/>
        <a:lstStyle/>
        <a:p>
          <a:pPr algn="ctr"/>
          <a:r>
            <a:rPr lang="zh-HK" altLang="en-US" sz="2200" dirty="0">
              <a:latin typeface="Meiryo UI" panose="020B0604030504040204" pitchFamily="34" charset="-128"/>
              <a:ea typeface="Meiryo UI" panose="020B0604030504040204" pitchFamily="34" charset="-128"/>
            </a:rPr>
            <a:t>ブロックチェーン</a:t>
          </a:r>
          <a:r>
            <a:rPr lang="ja-JP" altLang="en-US" sz="2200">
              <a:latin typeface="Meiryo UI" panose="020B0604030504040204" pitchFamily="34" charset="-128"/>
              <a:ea typeface="Meiryo UI" panose="020B0604030504040204" pitchFamily="34" charset="-128"/>
            </a:rPr>
            <a:t>を</a:t>
          </a:r>
          <a:r>
            <a:rPr lang="zh-HK" altLang="en-US" sz="2200" dirty="0">
              <a:latin typeface="Meiryo UI" panose="020B0604030504040204" pitchFamily="34" charset="-128"/>
              <a:ea typeface="Meiryo UI" panose="020B0604030504040204" pitchFamily="34" charset="-128"/>
            </a:rPr>
            <a:t>学習し、分析して</a:t>
          </a:r>
          <a:r>
            <a:rPr lang="zh-TW" altLang="en-US" sz="2200" dirty="0">
              <a:latin typeface="Meiryo UI" panose="020B0604030504040204" pitchFamily="34" charset="-128"/>
              <a:ea typeface="Meiryo UI" panose="020B0604030504040204" pitchFamily="34" charset="-128"/>
            </a:rPr>
            <a:t>絞</a:t>
          </a:r>
          <a:r>
            <a:rPr lang="ja-JP" altLang="en-US" sz="2200">
              <a:latin typeface="Meiryo UI" panose="020B0604030504040204" pitchFamily="34" charset="-128"/>
              <a:ea typeface="Meiryo UI" panose="020B0604030504040204" pitchFamily="34" charset="-128"/>
            </a:rPr>
            <a:t>り</a:t>
          </a:r>
          <a:r>
            <a:rPr lang="zh-TW" altLang="en-US" sz="2200" dirty="0">
              <a:latin typeface="Meiryo UI" panose="020B0604030504040204" pitchFamily="34" charset="-128"/>
              <a:ea typeface="Meiryo UI" panose="020B0604030504040204" pitchFamily="34" charset="-128"/>
            </a:rPr>
            <a:t>込</a:t>
          </a:r>
          <a:r>
            <a:rPr lang="zh-HK" altLang="en-US" sz="2200" dirty="0">
              <a:latin typeface="Meiryo UI" panose="020B0604030504040204" pitchFamily="34" charset="-128"/>
              <a:ea typeface="Meiryo UI" panose="020B0604030504040204" pitchFamily="34" charset="-128"/>
            </a:rPr>
            <a:t>んで＠</a:t>
          </a:r>
          <a:r>
            <a:rPr lang="en-US" altLang="zh-HK" sz="2200" dirty="0">
              <a:latin typeface="Meiryo UI" panose="020B0604030504040204" pitchFamily="34" charset="-128"/>
              <a:ea typeface="Meiryo UI" panose="020B0604030504040204" pitchFamily="34" charset="-128"/>
            </a:rPr>
            <a:t>1−</a:t>
          </a:r>
          <a:r>
            <a:rPr lang="zh-HK" altLang="en-US" sz="2200" dirty="0">
              <a:latin typeface="Meiryo UI" panose="020B0604030504040204" pitchFamily="34" charset="-128"/>
              <a:ea typeface="Meiryo UI" panose="020B0604030504040204" pitchFamily="34" charset="-128"/>
            </a:rPr>
            <a:t>３</a:t>
          </a:r>
          <a:endParaRPr lang="zh-TW" altLang="en-US" sz="2200" dirty="0"/>
        </a:p>
      </dgm:t>
    </dgm:pt>
    <dgm:pt modelId="{BAED1780-EC3E-264A-8908-ADBC6AE54E15}" type="parTrans" cxnId="{CC1A63E7-9EE8-044F-B437-03B5F1673A4A}">
      <dgm:prSet/>
      <dgm:spPr/>
      <dgm:t>
        <a:bodyPr/>
        <a:lstStyle/>
        <a:p>
          <a:endParaRPr lang="zh-TW" altLang="en-US"/>
        </a:p>
      </dgm:t>
    </dgm:pt>
    <dgm:pt modelId="{C188B9F0-E883-F447-B26B-0C7CDBB809E1}" type="sibTrans" cxnId="{CC1A63E7-9EE8-044F-B437-03B5F1673A4A}">
      <dgm:prSet/>
      <dgm:spPr/>
      <dgm:t>
        <a:bodyPr/>
        <a:lstStyle/>
        <a:p>
          <a:endParaRPr lang="zh-TW" altLang="en-US"/>
        </a:p>
      </dgm:t>
    </dgm:pt>
    <dgm:pt modelId="{DAE7AB72-7692-E34B-8E71-CFFBD3DE9881}" type="pres">
      <dgm:prSet presAssocID="{A9229A3D-E090-AA4C-A6BA-89D66306354F}" presName="outerComposite" presStyleCnt="0">
        <dgm:presLayoutVars>
          <dgm:chMax val="5"/>
          <dgm:dir/>
          <dgm:resizeHandles val="exact"/>
        </dgm:presLayoutVars>
      </dgm:prSet>
      <dgm:spPr/>
    </dgm:pt>
    <dgm:pt modelId="{CEA69B49-3AFC-2E47-B5B7-A5B56DA3FAE3}" type="pres">
      <dgm:prSet presAssocID="{A9229A3D-E090-AA4C-A6BA-89D66306354F}" presName="dummyMaxCanvas" presStyleCnt="0">
        <dgm:presLayoutVars/>
      </dgm:prSet>
      <dgm:spPr/>
    </dgm:pt>
    <dgm:pt modelId="{C4563D0E-4158-8F43-A060-BFDF6D85E8E3}" type="pres">
      <dgm:prSet presAssocID="{A9229A3D-E090-AA4C-A6BA-89D66306354F}" presName="FiveNodes_1" presStyleLbl="node1" presStyleIdx="0" presStyleCnt="5">
        <dgm:presLayoutVars>
          <dgm:bulletEnabled val="1"/>
        </dgm:presLayoutVars>
      </dgm:prSet>
      <dgm:spPr/>
    </dgm:pt>
    <dgm:pt modelId="{374E5E08-6AF1-2340-A7B2-A1ED59DEA5B1}" type="pres">
      <dgm:prSet presAssocID="{A9229A3D-E090-AA4C-A6BA-89D66306354F}" presName="FiveNodes_2" presStyleLbl="node1" presStyleIdx="1" presStyleCnt="5">
        <dgm:presLayoutVars>
          <dgm:bulletEnabled val="1"/>
        </dgm:presLayoutVars>
      </dgm:prSet>
      <dgm:spPr/>
    </dgm:pt>
    <dgm:pt modelId="{D1E0279E-0B7D-4A46-915D-58A666877C65}" type="pres">
      <dgm:prSet presAssocID="{A9229A3D-E090-AA4C-A6BA-89D66306354F}" presName="FiveNodes_3" presStyleLbl="node1" presStyleIdx="2" presStyleCnt="5">
        <dgm:presLayoutVars>
          <dgm:bulletEnabled val="1"/>
        </dgm:presLayoutVars>
      </dgm:prSet>
      <dgm:spPr/>
    </dgm:pt>
    <dgm:pt modelId="{BBBCF3DB-D71D-344A-984D-4735EDA8F9D5}" type="pres">
      <dgm:prSet presAssocID="{A9229A3D-E090-AA4C-A6BA-89D66306354F}" presName="FiveNodes_4" presStyleLbl="node1" presStyleIdx="3" presStyleCnt="5">
        <dgm:presLayoutVars>
          <dgm:bulletEnabled val="1"/>
        </dgm:presLayoutVars>
      </dgm:prSet>
      <dgm:spPr/>
    </dgm:pt>
    <dgm:pt modelId="{D276763F-24E8-9546-9981-DD4471FB9684}" type="pres">
      <dgm:prSet presAssocID="{A9229A3D-E090-AA4C-A6BA-89D66306354F}" presName="FiveNodes_5" presStyleLbl="node1" presStyleIdx="4" presStyleCnt="5">
        <dgm:presLayoutVars>
          <dgm:bulletEnabled val="1"/>
        </dgm:presLayoutVars>
      </dgm:prSet>
      <dgm:spPr/>
    </dgm:pt>
    <dgm:pt modelId="{B0388D05-54B5-FE44-9375-47C1B3E127BA}" type="pres">
      <dgm:prSet presAssocID="{A9229A3D-E090-AA4C-A6BA-89D66306354F}" presName="FiveConn_1-2" presStyleLbl="fgAccFollowNode1" presStyleIdx="0" presStyleCnt="4">
        <dgm:presLayoutVars>
          <dgm:bulletEnabled val="1"/>
        </dgm:presLayoutVars>
      </dgm:prSet>
      <dgm:spPr/>
    </dgm:pt>
    <dgm:pt modelId="{89E79A14-C6F5-2B4B-B03B-720B6429821B}" type="pres">
      <dgm:prSet presAssocID="{A9229A3D-E090-AA4C-A6BA-89D66306354F}" presName="FiveConn_2-3" presStyleLbl="fgAccFollowNode1" presStyleIdx="1" presStyleCnt="4">
        <dgm:presLayoutVars>
          <dgm:bulletEnabled val="1"/>
        </dgm:presLayoutVars>
      </dgm:prSet>
      <dgm:spPr/>
    </dgm:pt>
    <dgm:pt modelId="{6CB7D3DF-ED30-C744-8EF9-574F4A7A0C95}" type="pres">
      <dgm:prSet presAssocID="{A9229A3D-E090-AA4C-A6BA-89D66306354F}" presName="FiveConn_3-4" presStyleLbl="fgAccFollowNode1" presStyleIdx="2" presStyleCnt="4">
        <dgm:presLayoutVars>
          <dgm:bulletEnabled val="1"/>
        </dgm:presLayoutVars>
      </dgm:prSet>
      <dgm:spPr/>
    </dgm:pt>
    <dgm:pt modelId="{F41A6DE8-C852-9946-B7D5-255DFED1346B}" type="pres">
      <dgm:prSet presAssocID="{A9229A3D-E090-AA4C-A6BA-89D66306354F}" presName="FiveConn_4-5" presStyleLbl="fgAccFollowNode1" presStyleIdx="3" presStyleCnt="4">
        <dgm:presLayoutVars>
          <dgm:bulletEnabled val="1"/>
        </dgm:presLayoutVars>
      </dgm:prSet>
      <dgm:spPr/>
    </dgm:pt>
    <dgm:pt modelId="{4E617FCE-C8A4-3A48-9960-D925CA6D6642}" type="pres">
      <dgm:prSet presAssocID="{A9229A3D-E090-AA4C-A6BA-89D66306354F}" presName="FiveNodes_1_text" presStyleLbl="node1" presStyleIdx="4" presStyleCnt="5">
        <dgm:presLayoutVars>
          <dgm:bulletEnabled val="1"/>
        </dgm:presLayoutVars>
      </dgm:prSet>
      <dgm:spPr/>
    </dgm:pt>
    <dgm:pt modelId="{065CD4BF-3226-6041-8F99-521244E2656D}" type="pres">
      <dgm:prSet presAssocID="{A9229A3D-E090-AA4C-A6BA-89D66306354F}" presName="FiveNodes_2_text" presStyleLbl="node1" presStyleIdx="4" presStyleCnt="5">
        <dgm:presLayoutVars>
          <dgm:bulletEnabled val="1"/>
        </dgm:presLayoutVars>
      </dgm:prSet>
      <dgm:spPr/>
    </dgm:pt>
    <dgm:pt modelId="{AB4DD0E2-E585-E343-A73F-76A42BD07070}" type="pres">
      <dgm:prSet presAssocID="{A9229A3D-E090-AA4C-A6BA-89D66306354F}" presName="FiveNodes_3_text" presStyleLbl="node1" presStyleIdx="4" presStyleCnt="5">
        <dgm:presLayoutVars>
          <dgm:bulletEnabled val="1"/>
        </dgm:presLayoutVars>
      </dgm:prSet>
      <dgm:spPr/>
    </dgm:pt>
    <dgm:pt modelId="{57F33C53-F4CB-4141-9955-E84DF368F4BE}" type="pres">
      <dgm:prSet presAssocID="{A9229A3D-E090-AA4C-A6BA-89D66306354F}" presName="FiveNodes_4_text" presStyleLbl="node1" presStyleIdx="4" presStyleCnt="5">
        <dgm:presLayoutVars>
          <dgm:bulletEnabled val="1"/>
        </dgm:presLayoutVars>
      </dgm:prSet>
      <dgm:spPr/>
    </dgm:pt>
    <dgm:pt modelId="{A4D1B772-93AE-AD45-AF53-DB550F36D8AA}" type="pres">
      <dgm:prSet presAssocID="{A9229A3D-E090-AA4C-A6BA-89D66306354F}" presName="FiveNodes_5_text" presStyleLbl="node1" presStyleIdx="4" presStyleCnt="5">
        <dgm:presLayoutVars>
          <dgm:bulletEnabled val="1"/>
        </dgm:presLayoutVars>
      </dgm:prSet>
      <dgm:spPr/>
    </dgm:pt>
  </dgm:ptLst>
  <dgm:cxnLst>
    <dgm:cxn modelId="{93CF6D0A-6C68-E646-930A-B75CC3BD36E3}" srcId="{A9229A3D-E090-AA4C-A6BA-89D66306354F}" destId="{D434EFC2-9AC4-754D-9955-14C93A4D1246}" srcOrd="3" destOrd="0" parTransId="{D396F268-EC93-EA49-9EA2-C974DFE5E200}" sibTransId="{37FF4BEF-2175-5645-92EA-9DA5099E05E6}"/>
    <dgm:cxn modelId="{A2F7E618-1A5D-974E-A0A7-E9E1BA5075F0}" type="presOf" srcId="{C4DBACA1-0E5A-F045-A947-3597E43CFED1}" destId="{A4D1B772-93AE-AD45-AF53-DB550F36D8AA}" srcOrd="1" destOrd="0" presId="urn:microsoft.com/office/officeart/2005/8/layout/vProcess5"/>
    <dgm:cxn modelId="{87009F1E-E148-E847-83D8-A45224EBC2A7}" type="presOf" srcId="{05B7333D-CFB4-4D49-90B8-A098F815E272}" destId="{374E5E08-6AF1-2340-A7B2-A1ED59DEA5B1}" srcOrd="0" destOrd="0" presId="urn:microsoft.com/office/officeart/2005/8/layout/vProcess5"/>
    <dgm:cxn modelId="{9EF5A01F-EDE9-CD4D-A7BA-F58F9B5480AF}" type="presOf" srcId="{ACD1D631-75F5-1643-A89B-C929A90C0830}" destId="{D1E0279E-0B7D-4A46-915D-58A666877C65}" srcOrd="0" destOrd="0" presId="urn:microsoft.com/office/officeart/2005/8/layout/vProcess5"/>
    <dgm:cxn modelId="{08A26A25-6A2A-BA4A-A71A-6C04E61FBDCC}" type="presOf" srcId="{A9229A3D-E090-AA4C-A6BA-89D66306354F}" destId="{DAE7AB72-7692-E34B-8E71-CFFBD3DE9881}" srcOrd="0" destOrd="0" presId="urn:microsoft.com/office/officeart/2005/8/layout/vProcess5"/>
    <dgm:cxn modelId="{6FFCAD42-244A-5840-9ADA-86AF270EE864}" srcId="{A9229A3D-E090-AA4C-A6BA-89D66306354F}" destId="{05B7333D-CFB4-4D49-90B8-A098F815E272}" srcOrd="1" destOrd="0" parTransId="{D4A6376B-18E8-8D42-B806-5A5BAA189F23}" sibTransId="{042F6D26-50BD-4744-8985-A06E7E534712}"/>
    <dgm:cxn modelId="{9E29D842-44E8-2D4F-A530-AE7CCE552B2A}" type="presOf" srcId="{BE0BA1F6-1DBD-7348-9E61-C2B9827CA8E4}" destId="{4E617FCE-C8A4-3A48-9960-D925CA6D6642}" srcOrd="1" destOrd="0" presId="urn:microsoft.com/office/officeart/2005/8/layout/vProcess5"/>
    <dgm:cxn modelId="{9DEEAA4D-A044-CC47-95D5-2E5D78366162}" type="presOf" srcId="{ACD1D631-75F5-1643-A89B-C929A90C0830}" destId="{AB4DD0E2-E585-E343-A73F-76A42BD07070}" srcOrd="1" destOrd="0" presId="urn:microsoft.com/office/officeart/2005/8/layout/vProcess5"/>
    <dgm:cxn modelId="{8B229473-A47B-0041-A430-E1236AAB5E03}" srcId="{A9229A3D-E090-AA4C-A6BA-89D66306354F}" destId="{ACD1D631-75F5-1643-A89B-C929A90C0830}" srcOrd="2" destOrd="0" parTransId="{EBECC0D0-CAB0-5747-9878-475E620E0791}" sibTransId="{B6CA2A18-39DE-2246-A28D-26793466C417}"/>
    <dgm:cxn modelId="{77423577-7CFA-824E-95AC-B677B47FA0A9}" type="presOf" srcId="{D434EFC2-9AC4-754D-9955-14C93A4D1246}" destId="{57F33C53-F4CB-4141-9955-E84DF368F4BE}" srcOrd="1" destOrd="0" presId="urn:microsoft.com/office/officeart/2005/8/layout/vProcess5"/>
    <dgm:cxn modelId="{515BDE8C-3011-6140-821A-2838143889DF}" type="presOf" srcId="{05B7333D-CFB4-4D49-90B8-A098F815E272}" destId="{065CD4BF-3226-6041-8F99-521244E2656D}" srcOrd="1" destOrd="0" presId="urn:microsoft.com/office/officeart/2005/8/layout/vProcess5"/>
    <dgm:cxn modelId="{C8F11990-3A1F-9D40-9AB1-06620DDAEA5B}" type="presOf" srcId="{042F6D26-50BD-4744-8985-A06E7E534712}" destId="{89E79A14-C6F5-2B4B-B03B-720B6429821B}" srcOrd="0" destOrd="0" presId="urn:microsoft.com/office/officeart/2005/8/layout/vProcess5"/>
    <dgm:cxn modelId="{400DE594-DCCB-F34F-91EC-3B6BDDE9D9BD}" type="presOf" srcId="{B6CA2A18-39DE-2246-A28D-26793466C417}" destId="{6CB7D3DF-ED30-C744-8EF9-574F4A7A0C95}" srcOrd="0" destOrd="0" presId="urn:microsoft.com/office/officeart/2005/8/layout/vProcess5"/>
    <dgm:cxn modelId="{085E7C99-D045-7E4B-8A08-9E906BBEE084}" srcId="{A9229A3D-E090-AA4C-A6BA-89D66306354F}" destId="{C4DBACA1-0E5A-F045-A947-3597E43CFED1}" srcOrd="4" destOrd="0" parTransId="{0AE8A8E4-482E-B94B-8793-E5A925430FC9}" sibTransId="{65B0AF98-7F0E-D64C-928E-57BBBDEE7C6F}"/>
    <dgm:cxn modelId="{BB94D19A-8168-964D-B443-F40E152042FC}" type="presOf" srcId="{C188B9F0-E883-F447-B26B-0C7CDBB809E1}" destId="{B0388D05-54B5-FE44-9375-47C1B3E127BA}" srcOrd="0" destOrd="0" presId="urn:microsoft.com/office/officeart/2005/8/layout/vProcess5"/>
    <dgm:cxn modelId="{304B34B0-9881-D84A-91D4-8E2BFED4E7A8}" type="presOf" srcId="{C4DBACA1-0E5A-F045-A947-3597E43CFED1}" destId="{D276763F-24E8-9546-9981-DD4471FB9684}" srcOrd="0" destOrd="0" presId="urn:microsoft.com/office/officeart/2005/8/layout/vProcess5"/>
    <dgm:cxn modelId="{F6D17FB4-0CF6-F046-A441-2312442C1440}" type="presOf" srcId="{D434EFC2-9AC4-754D-9955-14C93A4D1246}" destId="{BBBCF3DB-D71D-344A-984D-4735EDA8F9D5}" srcOrd="0" destOrd="0" presId="urn:microsoft.com/office/officeart/2005/8/layout/vProcess5"/>
    <dgm:cxn modelId="{68DEA2C9-A8D7-0649-8D0A-D27EE3BA6475}" type="presOf" srcId="{BE0BA1F6-1DBD-7348-9E61-C2B9827CA8E4}" destId="{C4563D0E-4158-8F43-A060-BFDF6D85E8E3}" srcOrd="0" destOrd="0" presId="urn:microsoft.com/office/officeart/2005/8/layout/vProcess5"/>
    <dgm:cxn modelId="{CC1A63E7-9EE8-044F-B437-03B5F1673A4A}" srcId="{A9229A3D-E090-AA4C-A6BA-89D66306354F}" destId="{BE0BA1F6-1DBD-7348-9E61-C2B9827CA8E4}" srcOrd="0" destOrd="0" parTransId="{BAED1780-EC3E-264A-8908-ADBC6AE54E15}" sibTransId="{C188B9F0-E883-F447-B26B-0C7CDBB809E1}"/>
    <dgm:cxn modelId="{7D9FBEEA-73B4-D348-B8EC-44472BFD7146}" type="presOf" srcId="{37FF4BEF-2175-5645-92EA-9DA5099E05E6}" destId="{F41A6DE8-C852-9946-B7D5-255DFED1346B}" srcOrd="0" destOrd="0" presId="urn:microsoft.com/office/officeart/2005/8/layout/vProcess5"/>
    <dgm:cxn modelId="{CF560E24-3455-6346-8A36-C814778B8831}" type="presParOf" srcId="{DAE7AB72-7692-E34B-8E71-CFFBD3DE9881}" destId="{CEA69B49-3AFC-2E47-B5B7-A5B56DA3FAE3}" srcOrd="0" destOrd="0" presId="urn:microsoft.com/office/officeart/2005/8/layout/vProcess5"/>
    <dgm:cxn modelId="{8D8D4A00-1805-454F-8816-EEB0350F310E}" type="presParOf" srcId="{DAE7AB72-7692-E34B-8E71-CFFBD3DE9881}" destId="{C4563D0E-4158-8F43-A060-BFDF6D85E8E3}" srcOrd="1" destOrd="0" presId="urn:microsoft.com/office/officeart/2005/8/layout/vProcess5"/>
    <dgm:cxn modelId="{C24692BF-2383-CE4D-A8B1-A09F6885D5D8}" type="presParOf" srcId="{DAE7AB72-7692-E34B-8E71-CFFBD3DE9881}" destId="{374E5E08-6AF1-2340-A7B2-A1ED59DEA5B1}" srcOrd="2" destOrd="0" presId="urn:microsoft.com/office/officeart/2005/8/layout/vProcess5"/>
    <dgm:cxn modelId="{A7F7A8CF-0255-D04B-B196-EB7804506A90}" type="presParOf" srcId="{DAE7AB72-7692-E34B-8E71-CFFBD3DE9881}" destId="{D1E0279E-0B7D-4A46-915D-58A666877C65}" srcOrd="3" destOrd="0" presId="urn:microsoft.com/office/officeart/2005/8/layout/vProcess5"/>
    <dgm:cxn modelId="{4D68D555-F086-4443-A74F-F502D1AAF06E}" type="presParOf" srcId="{DAE7AB72-7692-E34B-8E71-CFFBD3DE9881}" destId="{BBBCF3DB-D71D-344A-984D-4735EDA8F9D5}" srcOrd="4" destOrd="0" presId="urn:microsoft.com/office/officeart/2005/8/layout/vProcess5"/>
    <dgm:cxn modelId="{FDE1F7A8-206E-6C4D-BFA8-98289F658EEB}" type="presParOf" srcId="{DAE7AB72-7692-E34B-8E71-CFFBD3DE9881}" destId="{D276763F-24E8-9546-9981-DD4471FB9684}" srcOrd="5" destOrd="0" presId="urn:microsoft.com/office/officeart/2005/8/layout/vProcess5"/>
    <dgm:cxn modelId="{664F9E34-5E8C-4C42-BD1B-570FEC3FFCA6}" type="presParOf" srcId="{DAE7AB72-7692-E34B-8E71-CFFBD3DE9881}" destId="{B0388D05-54B5-FE44-9375-47C1B3E127BA}" srcOrd="6" destOrd="0" presId="urn:microsoft.com/office/officeart/2005/8/layout/vProcess5"/>
    <dgm:cxn modelId="{BBA5DCD5-C90A-5147-B560-28F9227F01AC}" type="presParOf" srcId="{DAE7AB72-7692-E34B-8E71-CFFBD3DE9881}" destId="{89E79A14-C6F5-2B4B-B03B-720B6429821B}" srcOrd="7" destOrd="0" presId="urn:microsoft.com/office/officeart/2005/8/layout/vProcess5"/>
    <dgm:cxn modelId="{0ABDA7D0-9F97-9646-B0F0-FA25D8FD785C}" type="presParOf" srcId="{DAE7AB72-7692-E34B-8E71-CFFBD3DE9881}" destId="{6CB7D3DF-ED30-C744-8EF9-574F4A7A0C95}" srcOrd="8" destOrd="0" presId="urn:microsoft.com/office/officeart/2005/8/layout/vProcess5"/>
    <dgm:cxn modelId="{96D0D7D2-0666-3140-8994-5A8E04FFA77C}" type="presParOf" srcId="{DAE7AB72-7692-E34B-8E71-CFFBD3DE9881}" destId="{F41A6DE8-C852-9946-B7D5-255DFED1346B}" srcOrd="9" destOrd="0" presId="urn:microsoft.com/office/officeart/2005/8/layout/vProcess5"/>
    <dgm:cxn modelId="{2B94FEED-FCD8-C242-B568-60B45E7ED56F}" type="presParOf" srcId="{DAE7AB72-7692-E34B-8E71-CFFBD3DE9881}" destId="{4E617FCE-C8A4-3A48-9960-D925CA6D6642}" srcOrd="10" destOrd="0" presId="urn:microsoft.com/office/officeart/2005/8/layout/vProcess5"/>
    <dgm:cxn modelId="{CAD611AE-5129-2A4E-B81C-2F400C28DFDC}" type="presParOf" srcId="{DAE7AB72-7692-E34B-8E71-CFFBD3DE9881}" destId="{065CD4BF-3226-6041-8F99-521244E2656D}" srcOrd="11" destOrd="0" presId="urn:microsoft.com/office/officeart/2005/8/layout/vProcess5"/>
    <dgm:cxn modelId="{7393BA6F-B87E-CC4A-8CEE-A2253E71CB56}" type="presParOf" srcId="{DAE7AB72-7692-E34B-8E71-CFFBD3DE9881}" destId="{AB4DD0E2-E585-E343-A73F-76A42BD07070}" srcOrd="12" destOrd="0" presId="urn:microsoft.com/office/officeart/2005/8/layout/vProcess5"/>
    <dgm:cxn modelId="{875038A5-C466-FE42-B39E-6C07FF472636}" type="presParOf" srcId="{DAE7AB72-7692-E34B-8E71-CFFBD3DE9881}" destId="{57F33C53-F4CB-4141-9955-E84DF368F4BE}" srcOrd="13" destOrd="0" presId="urn:microsoft.com/office/officeart/2005/8/layout/vProcess5"/>
    <dgm:cxn modelId="{CD7A7274-9F2A-1E4F-BCD9-32C180DF632F}" type="presParOf" srcId="{DAE7AB72-7692-E34B-8E71-CFFBD3DE9881}" destId="{A4D1B772-93AE-AD45-AF53-DB550F36D8AA}"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229A3D-E090-AA4C-A6BA-89D66306354F}" type="doc">
      <dgm:prSet loTypeId="urn:microsoft.com/office/officeart/2005/8/layout/vProcess5" loCatId="" qsTypeId="urn:microsoft.com/office/officeart/2005/8/quickstyle/simple1" qsCatId="simple" csTypeId="urn:microsoft.com/office/officeart/2005/8/colors/accent1_5" csCatId="accent1" phldr="1"/>
      <dgm:spPr/>
      <dgm:t>
        <a:bodyPr/>
        <a:lstStyle/>
        <a:p>
          <a:endParaRPr lang="zh-TW" altLang="en-US"/>
        </a:p>
      </dgm:t>
    </dgm:pt>
    <dgm:pt modelId="{C4DBACA1-0E5A-F045-A947-3597E43CFED1}">
      <dgm:prSet custT="1"/>
      <dgm:spPr/>
      <dgm:t>
        <a:bodyPr/>
        <a:lstStyle/>
        <a:p>
          <a:pPr algn="ctr"/>
          <a:r>
            <a:rPr kumimoji="1" lang="en-US" altLang="zh-HK" sz="2200" dirty="0">
              <a:latin typeface="Meiryo UI" panose="020B0604030504040204" pitchFamily="34" charset="-128"/>
              <a:ea typeface="Meiryo UI" panose="020B0604030504040204" pitchFamily="34" charset="-128"/>
            </a:rPr>
            <a:t>Golang</a:t>
          </a:r>
          <a:r>
            <a:rPr kumimoji="1" lang="zh-HK" altLang="en-US" sz="2200" dirty="0">
              <a:latin typeface="Meiryo UI" panose="020B0604030504040204" pitchFamily="34" charset="-128"/>
              <a:ea typeface="Meiryo UI" panose="020B0604030504040204" pitchFamily="34" charset="-128"/>
            </a:rPr>
            <a:t>でブロックチェーンの基本コードを学習</a:t>
          </a:r>
          <a:r>
            <a:rPr kumimoji="1" lang="en-US" altLang="zh-HK" sz="2200" dirty="0">
              <a:latin typeface="Meiryo UI" panose="020B0604030504040204" pitchFamily="34" charset="-128"/>
              <a:ea typeface="Meiryo UI" panose="020B0604030504040204" pitchFamily="34" charset="-128"/>
            </a:rPr>
            <a:t>@6</a:t>
          </a:r>
          <a:endParaRPr lang="zh-TW" altLang="en-US" sz="2200" dirty="0"/>
        </a:p>
      </dgm:t>
    </dgm:pt>
    <dgm:pt modelId="{0AE8A8E4-482E-B94B-8793-E5A925430FC9}" type="parTrans" cxnId="{085E7C99-D045-7E4B-8A08-9E906BBEE084}">
      <dgm:prSet/>
      <dgm:spPr/>
      <dgm:t>
        <a:bodyPr/>
        <a:lstStyle/>
        <a:p>
          <a:endParaRPr lang="zh-TW" altLang="en-US"/>
        </a:p>
      </dgm:t>
    </dgm:pt>
    <dgm:pt modelId="{65B0AF98-7F0E-D64C-928E-57BBBDEE7C6F}" type="sibTrans" cxnId="{085E7C99-D045-7E4B-8A08-9E906BBEE084}">
      <dgm:prSet/>
      <dgm:spPr/>
      <dgm:t>
        <a:bodyPr/>
        <a:lstStyle/>
        <a:p>
          <a:endParaRPr lang="zh-TW" altLang="en-US"/>
        </a:p>
      </dgm:t>
    </dgm:pt>
    <dgm:pt modelId="{16880056-DD7E-9B45-9965-E15EC52E2BCF}">
      <dgm:prSet custT="1"/>
      <dgm:spPr/>
      <dgm:t>
        <a:bodyPr/>
        <a:lstStyle/>
        <a:p>
          <a:pPr algn="ctr"/>
          <a:r>
            <a:rPr lang="zh-HK" altLang="en-US" sz="2400" dirty="0">
              <a:latin typeface="Meiryo UI" panose="020B0604030504040204" pitchFamily="34" charset="-128"/>
              <a:ea typeface="Meiryo UI" panose="020B0604030504040204" pitchFamily="34" charset="-128"/>
            </a:rPr>
            <a:t>使用した出力と</a:t>
          </a:r>
          <a:r>
            <a:rPr lang="ja-JP" altLang="zh-HK" sz="2400">
              <a:latin typeface="Meiryo UI" panose="020B0604030504040204" pitchFamily="34" charset="-128"/>
              <a:ea typeface="Meiryo UI" panose="020B0604030504040204" pitchFamily="34" charset="-128"/>
            </a:rPr>
            <a:t>未使用の出力</a:t>
          </a:r>
          <a:r>
            <a:rPr lang="en-US" altLang="ja-JP" sz="2400" dirty="0">
              <a:latin typeface="Meiryo UI" panose="020B0604030504040204" pitchFamily="34" charset="-128"/>
              <a:ea typeface="Meiryo UI" panose="020B0604030504040204" pitchFamily="34" charset="-128"/>
            </a:rPr>
            <a:t>@</a:t>
          </a:r>
          <a:r>
            <a:rPr lang="en-US" altLang="zh-TW" sz="2400" dirty="0">
              <a:latin typeface="Meiryo UI" panose="020B0604030504040204" pitchFamily="34" charset="-128"/>
              <a:ea typeface="Meiryo UI" panose="020B0604030504040204" pitchFamily="34" charset="-128"/>
            </a:rPr>
            <a:t>7</a:t>
          </a:r>
          <a:endParaRPr lang="zh-TW" altLang="en-US" sz="2400" dirty="0">
            <a:latin typeface="Meiryo UI" panose="020B0604030504040204" pitchFamily="34" charset="-128"/>
            <a:ea typeface="Meiryo UI" panose="020B0604030504040204" pitchFamily="34" charset="-128"/>
          </a:endParaRPr>
        </a:p>
      </dgm:t>
    </dgm:pt>
    <dgm:pt modelId="{52A40782-5C28-8D47-9E10-CDE1F0C27E46}" type="parTrans" cxnId="{E92C8324-9EB8-B945-A662-6476C73E3E02}">
      <dgm:prSet/>
      <dgm:spPr/>
      <dgm:t>
        <a:bodyPr/>
        <a:lstStyle/>
        <a:p>
          <a:endParaRPr lang="zh-TW" altLang="en-US"/>
        </a:p>
      </dgm:t>
    </dgm:pt>
    <dgm:pt modelId="{791AED10-77FC-BF48-8A61-123BA74A8E15}" type="sibTrans" cxnId="{E92C8324-9EB8-B945-A662-6476C73E3E02}">
      <dgm:prSet/>
      <dgm:spPr/>
      <dgm:t>
        <a:bodyPr/>
        <a:lstStyle/>
        <a:p>
          <a:endParaRPr lang="zh-TW" altLang="en-US"/>
        </a:p>
      </dgm:t>
    </dgm:pt>
    <dgm:pt modelId="{D4327E9E-07CF-E04E-87D9-7AFFDCE5FB05}">
      <dgm:prSet custT="1"/>
      <dgm:spPr/>
      <dgm:t>
        <a:bodyPr/>
        <a:lstStyle/>
        <a:p>
          <a:pPr algn="ctr"/>
          <a:r>
            <a:rPr lang="ja-JP" altLang="zh-TW" sz="2400">
              <a:latin typeface="Meiryo UI" panose="020B0604030504040204" pitchFamily="34" charset="-128"/>
              <a:ea typeface="Meiryo UI" panose="020B0604030504040204" pitchFamily="34" charset="-128"/>
            </a:rPr>
            <a:t>マークルツリー</a:t>
          </a:r>
          <a:r>
            <a:rPr lang="en-US" altLang="ja-JP" sz="2400" dirty="0">
              <a:latin typeface="Meiryo UI" panose="020B0604030504040204" pitchFamily="34" charset="-128"/>
              <a:ea typeface="Meiryo UI" panose="020B0604030504040204" pitchFamily="34" charset="-128"/>
            </a:rPr>
            <a:t>@9</a:t>
          </a:r>
          <a:endParaRPr lang="zh-TW" altLang="en-US" sz="2400" dirty="0"/>
        </a:p>
      </dgm:t>
    </dgm:pt>
    <dgm:pt modelId="{00874439-F28C-9244-89CA-273DA4479CE7}" type="parTrans" cxnId="{96A54BB6-9B1F-5D4B-B6D3-E0C46CECADFB}">
      <dgm:prSet/>
      <dgm:spPr/>
      <dgm:t>
        <a:bodyPr/>
        <a:lstStyle/>
        <a:p>
          <a:endParaRPr lang="zh-TW" altLang="en-US"/>
        </a:p>
      </dgm:t>
    </dgm:pt>
    <dgm:pt modelId="{26E07D06-2A15-3D42-8287-AB47903FC01F}" type="sibTrans" cxnId="{96A54BB6-9B1F-5D4B-B6D3-E0C46CECADFB}">
      <dgm:prSet/>
      <dgm:spPr/>
      <dgm:t>
        <a:bodyPr/>
        <a:lstStyle/>
        <a:p>
          <a:endParaRPr lang="zh-TW" altLang="en-US"/>
        </a:p>
      </dgm:t>
    </dgm:pt>
    <dgm:pt modelId="{5E83861C-1FC3-1E40-B501-3B2581C18AB6}">
      <dgm:prSet custT="1"/>
      <dgm:spPr/>
      <dgm:t>
        <a:bodyPr/>
        <a:lstStyle/>
        <a:p>
          <a:pPr algn="ctr"/>
          <a:r>
            <a:rPr lang="zh-HK" altLang="en-US" sz="2400" dirty="0">
              <a:latin typeface="Meiryo UI" panose="020B0604030504040204" pitchFamily="34" charset="-128"/>
              <a:ea typeface="Meiryo UI" panose="020B0604030504040204" pitchFamily="34" charset="-128"/>
            </a:rPr>
            <a:t>ローカルに多数のウォレットの部分</a:t>
          </a:r>
          <a:r>
            <a:rPr lang="en-US" altLang="ja-JP" sz="2400" dirty="0">
              <a:latin typeface="Meiryo UI" panose="020B0604030504040204" pitchFamily="34" charset="-128"/>
              <a:ea typeface="Meiryo UI" panose="020B0604030504040204" pitchFamily="34" charset="-128"/>
            </a:rPr>
            <a:t>@8</a:t>
          </a:r>
          <a:endParaRPr lang="zh-TW" altLang="en-US" sz="2400" dirty="0">
            <a:latin typeface="Meiryo UI" panose="020B0604030504040204" pitchFamily="34" charset="-128"/>
            <a:ea typeface="Meiryo UI" panose="020B0604030504040204" pitchFamily="34" charset="-128"/>
          </a:endParaRPr>
        </a:p>
      </dgm:t>
    </dgm:pt>
    <dgm:pt modelId="{2AC2D48D-CCF9-C245-88A8-FAE32ECA3F3C}" type="parTrans" cxnId="{6841270A-3F2D-4345-AC6D-252A87C10ED4}">
      <dgm:prSet/>
      <dgm:spPr/>
      <dgm:t>
        <a:bodyPr/>
        <a:lstStyle/>
        <a:p>
          <a:endParaRPr lang="zh-TW" altLang="en-US"/>
        </a:p>
      </dgm:t>
    </dgm:pt>
    <dgm:pt modelId="{63CE48E3-19BF-C047-8A76-92F14A5B7E7A}" type="sibTrans" cxnId="{6841270A-3F2D-4345-AC6D-252A87C10ED4}">
      <dgm:prSet/>
      <dgm:spPr/>
      <dgm:t>
        <a:bodyPr/>
        <a:lstStyle/>
        <a:p>
          <a:endParaRPr lang="zh-TW" altLang="en-US"/>
        </a:p>
      </dgm:t>
    </dgm:pt>
    <dgm:pt modelId="{ACD2725D-42F6-5644-807B-37D76D9B5A36}">
      <dgm:prSet custT="1"/>
      <dgm:spPr/>
      <dgm:t>
        <a:bodyPr/>
        <a:lstStyle/>
        <a:p>
          <a:pPr algn="ctr"/>
          <a:r>
            <a:rPr lang="zh-HK" altLang="en-US" sz="2400" dirty="0">
              <a:latin typeface="Meiryo UI" panose="020B0604030504040204" pitchFamily="34" charset="-128"/>
              <a:ea typeface="Meiryo UI" panose="020B0604030504040204" pitchFamily="34" charset="-128"/>
            </a:rPr>
            <a:t>学習した方法を実行できるように修正</a:t>
          </a:r>
          <a:endParaRPr lang="zh-TW" altLang="en-US" sz="2400" dirty="0">
            <a:latin typeface="Meiryo UI" panose="020B0604030504040204" pitchFamily="34" charset="-128"/>
            <a:ea typeface="Meiryo UI" panose="020B0604030504040204" pitchFamily="34" charset="-128"/>
          </a:endParaRPr>
        </a:p>
      </dgm:t>
    </dgm:pt>
    <dgm:pt modelId="{DA484530-E9FA-CD46-A1B9-344ED2DE2E6D}" type="parTrans" cxnId="{B9075477-EB5C-C243-A35D-D136C81BF08B}">
      <dgm:prSet/>
      <dgm:spPr/>
      <dgm:t>
        <a:bodyPr/>
        <a:lstStyle/>
        <a:p>
          <a:endParaRPr lang="zh-TW" altLang="en-US"/>
        </a:p>
      </dgm:t>
    </dgm:pt>
    <dgm:pt modelId="{2696581C-D852-7D40-8D4C-148ED33CB254}" type="sibTrans" cxnId="{B9075477-EB5C-C243-A35D-D136C81BF08B}">
      <dgm:prSet/>
      <dgm:spPr/>
      <dgm:t>
        <a:bodyPr/>
        <a:lstStyle/>
        <a:p>
          <a:endParaRPr lang="zh-TW" altLang="en-US"/>
        </a:p>
      </dgm:t>
    </dgm:pt>
    <dgm:pt modelId="{DAE7AB72-7692-E34B-8E71-CFFBD3DE9881}" type="pres">
      <dgm:prSet presAssocID="{A9229A3D-E090-AA4C-A6BA-89D66306354F}" presName="outerComposite" presStyleCnt="0">
        <dgm:presLayoutVars>
          <dgm:chMax val="5"/>
          <dgm:dir/>
          <dgm:resizeHandles val="exact"/>
        </dgm:presLayoutVars>
      </dgm:prSet>
      <dgm:spPr/>
    </dgm:pt>
    <dgm:pt modelId="{CEA69B49-3AFC-2E47-B5B7-A5B56DA3FAE3}" type="pres">
      <dgm:prSet presAssocID="{A9229A3D-E090-AA4C-A6BA-89D66306354F}" presName="dummyMaxCanvas" presStyleCnt="0">
        <dgm:presLayoutVars/>
      </dgm:prSet>
      <dgm:spPr/>
    </dgm:pt>
    <dgm:pt modelId="{22E26243-72C5-4D46-BFE5-FF07FFD68EA2}" type="pres">
      <dgm:prSet presAssocID="{A9229A3D-E090-AA4C-A6BA-89D66306354F}" presName="FiveNodes_1" presStyleLbl="node1" presStyleIdx="0" presStyleCnt="5">
        <dgm:presLayoutVars>
          <dgm:bulletEnabled val="1"/>
        </dgm:presLayoutVars>
      </dgm:prSet>
      <dgm:spPr/>
    </dgm:pt>
    <dgm:pt modelId="{482F99D4-66C1-E144-BD04-5B2B4EAEC54F}" type="pres">
      <dgm:prSet presAssocID="{A9229A3D-E090-AA4C-A6BA-89D66306354F}" presName="FiveNodes_2" presStyleLbl="node1" presStyleIdx="1" presStyleCnt="5">
        <dgm:presLayoutVars>
          <dgm:bulletEnabled val="1"/>
        </dgm:presLayoutVars>
      </dgm:prSet>
      <dgm:spPr/>
    </dgm:pt>
    <dgm:pt modelId="{113E3D90-6351-F541-9362-29B99216A8EB}" type="pres">
      <dgm:prSet presAssocID="{A9229A3D-E090-AA4C-A6BA-89D66306354F}" presName="FiveNodes_3" presStyleLbl="node1" presStyleIdx="2" presStyleCnt="5">
        <dgm:presLayoutVars>
          <dgm:bulletEnabled val="1"/>
        </dgm:presLayoutVars>
      </dgm:prSet>
      <dgm:spPr/>
    </dgm:pt>
    <dgm:pt modelId="{5627C797-E8C9-D840-9122-64C2BA16B141}" type="pres">
      <dgm:prSet presAssocID="{A9229A3D-E090-AA4C-A6BA-89D66306354F}" presName="FiveNodes_4" presStyleLbl="node1" presStyleIdx="3" presStyleCnt="5">
        <dgm:presLayoutVars>
          <dgm:bulletEnabled val="1"/>
        </dgm:presLayoutVars>
      </dgm:prSet>
      <dgm:spPr/>
    </dgm:pt>
    <dgm:pt modelId="{791E10AD-7C87-CE44-8CB2-F355820E7A97}" type="pres">
      <dgm:prSet presAssocID="{A9229A3D-E090-AA4C-A6BA-89D66306354F}" presName="FiveNodes_5" presStyleLbl="node1" presStyleIdx="4" presStyleCnt="5">
        <dgm:presLayoutVars>
          <dgm:bulletEnabled val="1"/>
        </dgm:presLayoutVars>
      </dgm:prSet>
      <dgm:spPr/>
    </dgm:pt>
    <dgm:pt modelId="{7EF71D36-B5E5-4A46-A5EA-590D2A67387C}" type="pres">
      <dgm:prSet presAssocID="{A9229A3D-E090-AA4C-A6BA-89D66306354F}" presName="FiveConn_1-2" presStyleLbl="fgAccFollowNode1" presStyleIdx="0" presStyleCnt="4">
        <dgm:presLayoutVars>
          <dgm:bulletEnabled val="1"/>
        </dgm:presLayoutVars>
      </dgm:prSet>
      <dgm:spPr/>
    </dgm:pt>
    <dgm:pt modelId="{EA06EDBB-287F-3444-90B3-25E4CEDAEE92}" type="pres">
      <dgm:prSet presAssocID="{A9229A3D-E090-AA4C-A6BA-89D66306354F}" presName="FiveConn_2-3" presStyleLbl="fgAccFollowNode1" presStyleIdx="1" presStyleCnt="4">
        <dgm:presLayoutVars>
          <dgm:bulletEnabled val="1"/>
        </dgm:presLayoutVars>
      </dgm:prSet>
      <dgm:spPr/>
    </dgm:pt>
    <dgm:pt modelId="{EBE977A0-0A2C-8C44-A174-EB057906F6A8}" type="pres">
      <dgm:prSet presAssocID="{A9229A3D-E090-AA4C-A6BA-89D66306354F}" presName="FiveConn_3-4" presStyleLbl="fgAccFollowNode1" presStyleIdx="2" presStyleCnt="4">
        <dgm:presLayoutVars>
          <dgm:bulletEnabled val="1"/>
        </dgm:presLayoutVars>
      </dgm:prSet>
      <dgm:spPr/>
    </dgm:pt>
    <dgm:pt modelId="{417A02B8-62DD-8544-B85E-083400D3B0DA}" type="pres">
      <dgm:prSet presAssocID="{A9229A3D-E090-AA4C-A6BA-89D66306354F}" presName="FiveConn_4-5" presStyleLbl="fgAccFollowNode1" presStyleIdx="3" presStyleCnt="4">
        <dgm:presLayoutVars>
          <dgm:bulletEnabled val="1"/>
        </dgm:presLayoutVars>
      </dgm:prSet>
      <dgm:spPr/>
    </dgm:pt>
    <dgm:pt modelId="{1F44C563-1A32-DF4F-9322-A0E07FCBF469}" type="pres">
      <dgm:prSet presAssocID="{A9229A3D-E090-AA4C-A6BA-89D66306354F}" presName="FiveNodes_1_text" presStyleLbl="node1" presStyleIdx="4" presStyleCnt="5">
        <dgm:presLayoutVars>
          <dgm:bulletEnabled val="1"/>
        </dgm:presLayoutVars>
      </dgm:prSet>
      <dgm:spPr/>
    </dgm:pt>
    <dgm:pt modelId="{70324856-DABD-1848-955B-AC3A57FD8C39}" type="pres">
      <dgm:prSet presAssocID="{A9229A3D-E090-AA4C-A6BA-89D66306354F}" presName="FiveNodes_2_text" presStyleLbl="node1" presStyleIdx="4" presStyleCnt="5">
        <dgm:presLayoutVars>
          <dgm:bulletEnabled val="1"/>
        </dgm:presLayoutVars>
      </dgm:prSet>
      <dgm:spPr/>
    </dgm:pt>
    <dgm:pt modelId="{CB879234-1606-FB4C-B8DD-825938BB0EF1}" type="pres">
      <dgm:prSet presAssocID="{A9229A3D-E090-AA4C-A6BA-89D66306354F}" presName="FiveNodes_3_text" presStyleLbl="node1" presStyleIdx="4" presStyleCnt="5">
        <dgm:presLayoutVars>
          <dgm:bulletEnabled val="1"/>
        </dgm:presLayoutVars>
      </dgm:prSet>
      <dgm:spPr/>
    </dgm:pt>
    <dgm:pt modelId="{FD954053-D0F3-9C4C-8115-50090EB55472}" type="pres">
      <dgm:prSet presAssocID="{A9229A3D-E090-AA4C-A6BA-89D66306354F}" presName="FiveNodes_4_text" presStyleLbl="node1" presStyleIdx="4" presStyleCnt="5">
        <dgm:presLayoutVars>
          <dgm:bulletEnabled val="1"/>
        </dgm:presLayoutVars>
      </dgm:prSet>
      <dgm:spPr/>
    </dgm:pt>
    <dgm:pt modelId="{77A9AA1F-4F04-4B4F-A0BA-17F6AF2AD7C7}" type="pres">
      <dgm:prSet presAssocID="{A9229A3D-E090-AA4C-A6BA-89D66306354F}" presName="FiveNodes_5_text" presStyleLbl="node1" presStyleIdx="4" presStyleCnt="5">
        <dgm:presLayoutVars>
          <dgm:bulletEnabled val="1"/>
        </dgm:presLayoutVars>
      </dgm:prSet>
      <dgm:spPr/>
    </dgm:pt>
  </dgm:ptLst>
  <dgm:cxnLst>
    <dgm:cxn modelId="{79B87006-EA0D-0041-9AF3-EF0CAAE87CC0}" type="presOf" srcId="{5E83861C-1FC3-1E40-B501-3B2581C18AB6}" destId="{CB879234-1606-FB4C-B8DD-825938BB0EF1}" srcOrd="1" destOrd="0" presId="urn:microsoft.com/office/officeart/2005/8/layout/vProcess5"/>
    <dgm:cxn modelId="{6841270A-3F2D-4345-AC6D-252A87C10ED4}" srcId="{A9229A3D-E090-AA4C-A6BA-89D66306354F}" destId="{5E83861C-1FC3-1E40-B501-3B2581C18AB6}" srcOrd="2" destOrd="0" parTransId="{2AC2D48D-CCF9-C245-88A8-FAE32ECA3F3C}" sibTransId="{63CE48E3-19BF-C047-8A76-92F14A5B7E7A}"/>
    <dgm:cxn modelId="{3819EC1F-548F-3341-B033-E8E54F62D235}" type="presOf" srcId="{791AED10-77FC-BF48-8A61-123BA74A8E15}" destId="{EA06EDBB-287F-3444-90B3-25E4CEDAEE92}" srcOrd="0" destOrd="0" presId="urn:microsoft.com/office/officeart/2005/8/layout/vProcess5"/>
    <dgm:cxn modelId="{E92C8324-9EB8-B945-A662-6476C73E3E02}" srcId="{A9229A3D-E090-AA4C-A6BA-89D66306354F}" destId="{16880056-DD7E-9B45-9965-E15EC52E2BCF}" srcOrd="1" destOrd="0" parTransId="{52A40782-5C28-8D47-9E10-CDE1F0C27E46}" sibTransId="{791AED10-77FC-BF48-8A61-123BA74A8E15}"/>
    <dgm:cxn modelId="{08A26A25-6A2A-BA4A-A71A-6C04E61FBDCC}" type="presOf" srcId="{A9229A3D-E090-AA4C-A6BA-89D66306354F}" destId="{DAE7AB72-7692-E34B-8E71-CFFBD3DE9881}" srcOrd="0" destOrd="0" presId="urn:microsoft.com/office/officeart/2005/8/layout/vProcess5"/>
    <dgm:cxn modelId="{8B4E102F-0848-DD4D-8A50-FEB4307603AA}" type="presOf" srcId="{C4DBACA1-0E5A-F045-A947-3597E43CFED1}" destId="{1F44C563-1A32-DF4F-9322-A0E07FCBF469}" srcOrd="1" destOrd="0" presId="urn:microsoft.com/office/officeart/2005/8/layout/vProcess5"/>
    <dgm:cxn modelId="{6833714A-D22A-EB4A-8909-E31D0EA2E578}" type="presOf" srcId="{C4DBACA1-0E5A-F045-A947-3597E43CFED1}" destId="{22E26243-72C5-4D46-BFE5-FF07FFD68EA2}" srcOrd="0" destOrd="0" presId="urn:microsoft.com/office/officeart/2005/8/layout/vProcess5"/>
    <dgm:cxn modelId="{B9075477-EB5C-C243-A35D-D136C81BF08B}" srcId="{A9229A3D-E090-AA4C-A6BA-89D66306354F}" destId="{ACD2725D-42F6-5644-807B-37D76D9B5A36}" srcOrd="4" destOrd="0" parTransId="{DA484530-E9FA-CD46-A1B9-344ED2DE2E6D}" sibTransId="{2696581C-D852-7D40-8D4C-148ED33CB254}"/>
    <dgm:cxn modelId="{79028178-E403-FF4C-A259-5CED5E1566F2}" type="presOf" srcId="{16880056-DD7E-9B45-9965-E15EC52E2BCF}" destId="{70324856-DABD-1848-955B-AC3A57FD8C39}" srcOrd="1" destOrd="0" presId="urn:microsoft.com/office/officeart/2005/8/layout/vProcess5"/>
    <dgm:cxn modelId="{60759B96-5D89-E443-9B1E-824FA7E43DA9}" type="presOf" srcId="{63CE48E3-19BF-C047-8A76-92F14A5B7E7A}" destId="{EBE977A0-0A2C-8C44-A174-EB057906F6A8}" srcOrd="0" destOrd="0" presId="urn:microsoft.com/office/officeart/2005/8/layout/vProcess5"/>
    <dgm:cxn modelId="{085E7C99-D045-7E4B-8A08-9E906BBEE084}" srcId="{A9229A3D-E090-AA4C-A6BA-89D66306354F}" destId="{C4DBACA1-0E5A-F045-A947-3597E43CFED1}" srcOrd="0" destOrd="0" parTransId="{0AE8A8E4-482E-B94B-8793-E5A925430FC9}" sibTransId="{65B0AF98-7F0E-D64C-928E-57BBBDEE7C6F}"/>
    <dgm:cxn modelId="{F909329D-BB5E-2742-848F-9A6F726D1718}" type="presOf" srcId="{D4327E9E-07CF-E04E-87D9-7AFFDCE5FB05}" destId="{5627C797-E8C9-D840-9122-64C2BA16B141}" srcOrd="0" destOrd="0" presId="urn:microsoft.com/office/officeart/2005/8/layout/vProcess5"/>
    <dgm:cxn modelId="{6328E29E-EEF6-324B-980F-D38DE22B95FD}" type="presOf" srcId="{D4327E9E-07CF-E04E-87D9-7AFFDCE5FB05}" destId="{FD954053-D0F3-9C4C-8115-50090EB55472}" srcOrd="1" destOrd="0" presId="urn:microsoft.com/office/officeart/2005/8/layout/vProcess5"/>
    <dgm:cxn modelId="{3799A7A6-2007-3643-AE4F-8F93B77E973A}" type="presOf" srcId="{ACD2725D-42F6-5644-807B-37D76D9B5A36}" destId="{77A9AA1F-4F04-4B4F-A0BA-17F6AF2AD7C7}" srcOrd="1" destOrd="0" presId="urn:microsoft.com/office/officeart/2005/8/layout/vProcess5"/>
    <dgm:cxn modelId="{96A54BB6-9B1F-5D4B-B6D3-E0C46CECADFB}" srcId="{A9229A3D-E090-AA4C-A6BA-89D66306354F}" destId="{D4327E9E-07CF-E04E-87D9-7AFFDCE5FB05}" srcOrd="3" destOrd="0" parTransId="{00874439-F28C-9244-89CA-273DA4479CE7}" sibTransId="{26E07D06-2A15-3D42-8287-AB47903FC01F}"/>
    <dgm:cxn modelId="{47B3EEC4-BA64-E947-835D-D85ECD845B7D}" type="presOf" srcId="{26E07D06-2A15-3D42-8287-AB47903FC01F}" destId="{417A02B8-62DD-8544-B85E-083400D3B0DA}" srcOrd="0" destOrd="0" presId="urn:microsoft.com/office/officeart/2005/8/layout/vProcess5"/>
    <dgm:cxn modelId="{130431D8-C1B5-9347-8423-E84DBEC2CDF7}" type="presOf" srcId="{5E83861C-1FC3-1E40-B501-3B2581C18AB6}" destId="{113E3D90-6351-F541-9362-29B99216A8EB}" srcOrd="0" destOrd="0" presId="urn:microsoft.com/office/officeart/2005/8/layout/vProcess5"/>
    <dgm:cxn modelId="{601435DA-96A7-8046-BA6F-31879202D0FD}" type="presOf" srcId="{16880056-DD7E-9B45-9965-E15EC52E2BCF}" destId="{482F99D4-66C1-E144-BD04-5B2B4EAEC54F}" srcOrd="0" destOrd="0" presId="urn:microsoft.com/office/officeart/2005/8/layout/vProcess5"/>
    <dgm:cxn modelId="{ABFDA6DA-3BCE-2C4B-8704-F3F5F2BA7C27}" type="presOf" srcId="{ACD2725D-42F6-5644-807B-37D76D9B5A36}" destId="{791E10AD-7C87-CE44-8CB2-F355820E7A97}" srcOrd="0" destOrd="0" presId="urn:microsoft.com/office/officeart/2005/8/layout/vProcess5"/>
    <dgm:cxn modelId="{BE7054EA-5E88-D643-8A00-470718A42853}" type="presOf" srcId="{65B0AF98-7F0E-D64C-928E-57BBBDEE7C6F}" destId="{7EF71D36-B5E5-4A46-A5EA-590D2A67387C}" srcOrd="0" destOrd="0" presId="urn:microsoft.com/office/officeart/2005/8/layout/vProcess5"/>
    <dgm:cxn modelId="{0E5B2B4E-7697-5E4C-84F3-3092C4A9207F}" type="presParOf" srcId="{DAE7AB72-7692-E34B-8E71-CFFBD3DE9881}" destId="{CEA69B49-3AFC-2E47-B5B7-A5B56DA3FAE3}" srcOrd="0" destOrd="0" presId="urn:microsoft.com/office/officeart/2005/8/layout/vProcess5"/>
    <dgm:cxn modelId="{8889FF2E-D430-D242-B50B-AE1A3C8F8868}" type="presParOf" srcId="{DAE7AB72-7692-E34B-8E71-CFFBD3DE9881}" destId="{22E26243-72C5-4D46-BFE5-FF07FFD68EA2}" srcOrd="1" destOrd="0" presId="urn:microsoft.com/office/officeart/2005/8/layout/vProcess5"/>
    <dgm:cxn modelId="{A5B31CEA-48F1-8940-9916-219358079DB0}" type="presParOf" srcId="{DAE7AB72-7692-E34B-8E71-CFFBD3DE9881}" destId="{482F99D4-66C1-E144-BD04-5B2B4EAEC54F}" srcOrd="2" destOrd="0" presId="urn:microsoft.com/office/officeart/2005/8/layout/vProcess5"/>
    <dgm:cxn modelId="{FD6FEA61-167A-D242-BC4F-53A4FD3CB99F}" type="presParOf" srcId="{DAE7AB72-7692-E34B-8E71-CFFBD3DE9881}" destId="{113E3D90-6351-F541-9362-29B99216A8EB}" srcOrd="3" destOrd="0" presId="urn:microsoft.com/office/officeart/2005/8/layout/vProcess5"/>
    <dgm:cxn modelId="{650F42DD-7D22-2242-9DE7-99C28440E6A1}" type="presParOf" srcId="{DAE7AB72-7692-E34B-8E71-CFFBD3DE9881}" destId="{5627C797-E8C9-D840-9122-64C2BA16B141}" srcOrd="4" destOrd="0" presId="urn:microsoft.com/office/officeart/2005/8/layout/vProcess5"/>
    <dgm:cxn modelId="{D1917385-8A67-4F4E-A6D1-B8777FC61985}" type="presParOf" srcId="{DAE7AB72-7692-E34B-8E71-CFFBD3DE9881}" destId="{791E10AD-7C87-CE44-8CB2-F355820E7A97}" srcOrd="5" destOrd="0" presId="urn:microsoft.com/office/officeart/2005/8/layout/vProcess5"/>
    <dgm:cxn modelId="{5EF067DD-CA3A-3046-B049-DE736E333372}" type="presParOf" srcId="{DAE7AB72-7692-E34B-8E71-CFFBD3DE9881}" destId="{7EF71D36-B5E5-4A46-A5EA-590D2A67387C}" srcOrd="6" destOrd="0" presId="urn:microsoft.com/office/officeart/2005/8/layout/vProcess5"/>
    <dgm:cxn modelId="{FBDF4EDE-10D9-2F47-9241-240B92DB141D}" type="presParOf" srcId="{DAE7AB72-7692-E34B-8E71-CFFBD3DE9881}" destId="{EA06EDBB-287F-3444-90B3-25E4CEDAEE92}" srcOrd="7" destOrd="0" presId="urn:microsoft.com/office/officeart/2005/8/layout/vProcess5"/>
    <dgm:cxn modelId="{BC08A530-0AD9-3349-8A98-7D2386B2397A}" type="presParOf" srcId="{DAE7AB72-7692-E34B-8E71-CFFBD3DE9881}" destId="{EBE977A0-0A2C-8C44-A174-EB057906F6A8}" srcOrd="8" destOrd="0" presId="urn:microsoft.com/office/officeart/2005/8/layout/vProcess5"/>
    <dgm:cxn modelId="{7641BA00-037C-4E42-AFBE-E44C7AC222F4}" type="presParOf" srcId="{DAE7AB72-7692-E34B-8E71-CFFBD3DE9881}" destId="{417A02B8-62DD-8544-B85E-083400D3B0DA}" srcOrd="9" destOrd="0" presId="urn:microsoft.com/office/officeart/2005/8/layout/vProcess5"/>
    <dgm:cxn modelId="{DFD5151D-83CD-3B45-94C9-625A802B88DB}" type="presParOf" srcId="{DAE7AB72-7692-E34B-8E71-CFFBD3DE9881}" destId="{1F44C563-1A32-DF4F-9322-A0E07FCBF469}" srcOrd="10" destOrd="0" presId="urn:microsoft.com/office/officeart/2005/8/layout/vProcess5"/>
    <dgm:cxn modelId="{0AD2D8F8-5455-0A46-B0D2-B01B49210B58}" type="presParOf" srcId="{DAE7AB72-7692-E34B-8E71-CFFBD3DE9881}" destId="{70324856-DABD-1848-955B-AC3A57FD8C39}" srcOrd="11" destOrd="0" presId="urn:microsoft.com/office/officeart/2005/8/layout/vProcess5"/>
    <dgm:cxn modelId="{25A774EE-F807-2F4B-BF4B-FA11DD66E245}" type="presParOf" srcId="{DAE7AB72-7692-E34B-8E71-CFFBD3DE9881}" destId="{CB879234-1606-FB4C-B8DD-825938BB0EF1}" srcOrd="12" destOrd="0" presId="urn:microsoft.com/office/officeart/2005/8/layout/vProcess5"/>
    <dgm:cxn modelId="{6EB71D9A-4BD0-7147-8B96-C4F055268488}" type="presParOf" srcId="{DAE7AB72-7692-E34B-8E71-CFFBD3DE9881}" destId="{FD954053-D0F3-9C4C-8115-50090EB55472}" srcOrd="13" destOrd="0" presId="urn:microsoft.com/office/officeart/2005/8/layout/vProcess5"/>
    <dgm:cxn modelId="{A91A2C36-660E-694D-B6F8-302D1D715B08}" type="presParOf" srcId="{DAE7AB72-7692-E34B-8E71-CFFBD3DE9881}" destId="{77A9AA1F-4F04-4B4F-A0BA-17F6AF2AD7C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63D0E-4158-8F43-A060-BFDF6D85E8E3}">
      <dsp:nvSpPr>
        <dsp:cNvPr id="0" name=""/>
        <dsp:cNvSpPr/>
      </dsp:nvSpPr>
      <dsp:spPr>
        <a:xfrm>
          <a:off x="0" y="0"/>
          <a:ext cx="8642486" cy="790403"/>
        </a:xfrm>
        <a:prstGeom prst="roundRect">
          <a:avLst>
            <a:gd name="adj" fmla="val 10000"/>
          </a:avLst>
        </a:prstGeom>
        <a:solidFill>
          <a:schemeClr val="accent1">
            <a:alpha val="9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HK" altLang="en-US" sz="2200" kern="1200" dirty="0">
              <a:latin typeface="Meiryo UI" panose="020B0604030504040204" pitchFamily="34" charset="-128"/>
              <a:ea typeface="Meiryo UI" panose="020B0604030504040204" pitchFamily="34" charset="-128"/>
            </a:rPr>
            <a:t>ブロックチェーン</a:t>
          </a:r>
          <a:r>
            <a:rPr lang="ja-JP" altLang="en-US" sz="2200" kern="1200">
              <a:latin typeface="Meiryo UI" panose="020B0604030504040204" pitchFamily="34" charset="-128"/>
              <a:ea typeface="Meiryo UI" panose="020B0604030504040204" pitchFamily="34" charset="-128"/>
            </a:rPr>
            <a:t>を</a:t>
          </a:r>
          <a:r>
            <a:rPr lang="zh-HK" altLang="en-US" sz="2200" kern="1200" dirty="0">
              <a:latin typeface="Meiryo UI" panose="020B0604030504040204" pitchFamily="34" charset="-128"/>
              <a:ea typeface="Meiryo UI" panose="020B0604030504040204" pitchFamily="34" charset="-128"/>
            </a:rPr>
            <a:t>学習し、分析して</a:t>
          </a:r>
          <a:r>
            <a:rPr lang="zh-TW" altLang="en-US" sz="2200" kern="1200" dirty="0">
              <a:latin typeface="Meiryo UI" panose="020B0604030504040204" pitchFamily="34" charset="-128"/>
              <a:ea typeface="Meiryo UI" panose="020B0604030504040204" pitchFamily="34" charset="-128"/>
            </a:rPr>
            <a:t>絞</a:t>
          </a:r>
          <a:r>
            <a:rPr lang="ja-JP" altLang="en-US" sz="2200" kern="1200">
              <a:latin typeface="Meiryo UI" panose="020B0604030504040204" pitchFamily="34" charset="-128"/>
              <a:ea typeface="Meiryo UI" panose="020B0604030504040204" pitchFamily="34" charset="-128"/>
            </a:rPr>
            <a:t>り</a:t>
          </a:r>
          <a:r>
            <a:rPr lang="zh-TW" altLang="en-US" sz="2200" kern="1200" dirty="0">
              <a:latin typeface="Meiryo UI" panose="020B0604030504040204" pitchFamily="34" charset="-128"/>
              <a:ea typeface="Meiryo UI" panose="020B0604030504040204" pitchFamily="34" charset="-128"/>
            </a:rPr>
            <a:t>込</a:t>
          </a:r>
          <a:r>
            <a:rPr lang="zh-HK" altLang="en-US" sz="2200" kern="1200" dirty="0">
              <a:latin typeface="Meiryo UI" panose="020B0604030504040204" pitchFamily="34" charset="-128"/>
              <a:ea typeface="Meiryo UI" panose="020B0604030504040204" pitchFamily="34" charset="-128"/>
            </a:rPr>
            <a:t>んで＠</a:t>
          </a:r>
          <a:r>
            <a:rPr lang="en-US" altLang="zh-HK" sz="2200" kern="1200" dirty="0">
              <a:latin typeface="Meiryo UI" panose="020B0604030504040204" pitchFamily="34" charset="-128"/>
              <a:ea typeface="Meiryo UI" panose="020B0604030504040204" pitchFamily="34" charset="-128"/>
            </a:rPr>
            <a:t>1−</a:t>
          </a:r>
          <a:r>
            <a:rPr lang="zh-HK" altLang="en-US" sz="2200" kern="1200" dirty="0">
              <a:latin typeface="Meiryo UI" panose="020B0604030504040204" pitchFamily="34" charset="-128"/>
              <a:ea typeface="Meiryo UI" panose="020B0604030504040204" pitchFamily="34" charset="-128"/>
            </a:rPr>
            <a:t>３</a:t>
          </a:r>
          <a:endParaRPr lang="zh-TW" altLang="en-US" sz="2200" kern="1200" dirty="0"/>
        </a:p>
      </dsp:txBody>
      <dsp:txXfrm>
        <a:off x="23150" y="23150"/>
        <a:ext cx="7697103" cy="744103"/>
      </dsp:txXfrm>
    </dsp:sp>
    <dsp:sp modelId="{374E5E08-6AF1-2340-A7B2-A1ED59DEA5B1}">
      <dsp:nvSpPr>
        <dsp:cNvPr id="0" name=""/>
        <dsp:cNvSpPr/>
      </dsp:nvSpPr>
      <dsp:spPr>
        <a:xfrm>
          <a:off x="645380" y="900181"/>
          <a:ext cx="8642486" cy="790403"/>
        </a:xfrm>
        <a:prstGeom prst="roundRect">
          <a:avLst>
            <a:gd name="adj" fmla="val 10000"/>
          </a:avLst>
        </a:prstGeom>
        <a:solidFill>
          <a:schemeClr val="accent1">
            <a:alpha val="90000"/>
            <a:hueOff val="0"/>
            <a:satOff val="0"/>
            <a:lumOff val="0"/>
            <a:alphaOff val="-1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ja-JP" altLang="en-US" sz="2200" b="0" i="0" kern="1200">
              <a:latin typeface="Meiryo UI" panose="020B0604030504040204" pitchFamily="34" charset="-128"/>
              <a:ea typeface="Meiryo UI" panose="020B0604030504040204" pitchFamily="34" charset="-128"/>
            </a:rPr>
            <a:t>スマートコントラクトの</a:t>
          </a:r>
          <a:r>
            <a:rPr lang="zh-HK" altLang="en-US" sz="2200" b="0" i="0" kern="1200" dirty="0">
              <a:latin typeface="Meiryo UI" panose="020B0604030504040204" pitchFamily="34" charset="-128"/>
              <a:ea typeface="Meiryo UI" panose="020B0604030504040204" pitchFamily="34" charset="-128"/>
            </a:rPr>
            <a:t>脆弱性に集中</a:t>
          </a:r>
          <a:endParaRPr lang="zh-TW" altLang="en-US" sz="2200" kern="1200" dirty="0">
            <a:latin typeface="Meiryo UI" panose="020B0604030504040204" pitchFamily="34" charset="-128"/>
            <a:ea typeface="Meiryo UI" panose="020B0604030504040204" pitchFamily="34" charset="-128"/>
          </a:endParaRPr>
        </a:p>
      </dsp:txBody>
      <dsp:txXfrm>
        <a:off x="668530" y="923331"/>
        <a:ext cx="7437044" cy="744103"/>
      </dsp:txXfrm>
    </dsp:sp>
    <dsp:sp modelId="{D1E0279E-0B7D-4A46-915D-58A666877C65}">
      <dsp:nvSpPr>
        <dsp:cNvPr id="0" name=""/>
        <dsp:cNvSpPr/>
      </dsp:nvSpPr>
      <dsp:spPr>
        <a:xfrm>
          <a:off x="1290761" y="1800363"/>
          <a:ext cx="8642486" cy="790403"/>
        </a:xfrm>
        <a:prstGeom prst="roundRect">
          <a:avLst>
            <a:gd name="adj" fmla="val 10000"/>
          </a:avLst>
        </a:prstGeom>
        <a:solidFill>
          <a:schemeClr val="accent1">
            <a:alpha val="90000"/>
            <a:hueOff val="0"/>
            <a:satOff val="0"/>
            <a:lumOff val="0"/>
            <a:alphaOff val="-2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HK" altLang="en-US" sz="2000" b="0" i="0" kern="1200" dirty="0">
              <a:latin typeface="Meiryo UI" panose="020B0604030504040204" pitchFamily="34" charset="-128"/>
              <a:ea typeface="Meiryo UI" panose="020B0604030504040204" pitchFamily="34" charset="-128"/>
            </a:rPr>
            <a:t>論文で資料</a:t>
          </a:r>
          <a:r>
            <a:rPr lang="ja-JP" altLang="en-US" sz="2000" b="0" i="0" kern="1200">
              <a:latin typeface="Meiryo UI" panose="020B0604030504040204" pitchFamily="34" charset="-128"/>
              <a:ea typeface="Meiryo UI" panose="020B0604030504040204" pitchFamily="34" charset="-128"/>
            </a:rPr>
            <a:t>を</a:t>
          </a:r>
          <a:r>
            <a:rPr lang="zh-HK" altLang="en-US" sz="2000" b="0" i="0" kern="1200" dirty="0">
              <a:latin typeface="Meiryo UI" panose="020B0604030504040204" pitchFamily="34" charset="-128"/>
              <a:ea typeface="Meiryo UI" panose="020B0604030504040204" pitchFamily="34" charset="-128"/>
            </a:rPr>
            <a:t>確保</a:t>
          </a:r>
          <a:r>
            <a:rPr lang="ja-JP" altLang="en-US" sz="2000" b="0" i="0" kern="1200">
              <a:latin typeface="Meiryo UI" panose="020B0604030504040204" pitchFamily="34" charset="-128"/>
              <a:ea typeface="Meiryo UI" panose="020B0604030504040204" pitchFamily="34" charset="-128"/>
            </a:rPr>
            <a:t>できるためにドメイン</a:t>
          </a:r>
          <a:r>
            <a:rPr lang="zh-TW" altLang="en-US" sz="2000" b="0" i="0" kern="1200" dirty="0">
              <a:latin typeface="Meiryo UI" panose="020B0604030504040204" pitchFamily="34" charset="-128"/>
              <a:ea typeface="Meiryo UI" panose="020B0604030504040204" pitchFamily="34" charset="-128"/>
            </a:rPr>
            <a:t>固有言語</a:t>
          </a:r>
          <a:r>
            <a:rPr lang="en-US" altLang="zh-TW" sz="2000" b="0" i="0" kern="1200" dirty="0">
              <a:latin typeface="Meiryo UI" panose="020B0604030504040204" pitchFamily="34" charset="-128"/>
              <a:ea typeface="Meiryo UI" panose="020B0604030504040204" pitchFamily="34" charset="-128"/>
            </a:rPr>
            <a:t>(</a:t>
          </a:r>
          <a:r>
            <a:rPr lang="en-US" sz="2000" b="0" i="0" kern="1200" dirty="0">
              <a:latin typeface="Meiryo UI" panose="020B0604030504040204" pitchFamily="34" charset="-128"/>
              <a:ea typeface="Meiryo UI" panose="020B0604030504040204" pitchFamily="34" charset="-128"/>
            </a:rPr>
            <a:t>DSL</a:t>
          </a:r>
          <a:r>
            <a:rPr lang="en-US" altLang="zh-TW" sz="2000" b="0" i="0" kern="1200" dirty="0">
              <a:latin typeface="Meiryo UI" panose="020B0604030504040204" pitchFamily="34" charset="-128"/>
              <a:ea typeface="Meiryo UI" panose="020B0604030504040204" pitchFamily="34" charset="-128"/>
            </a:rPr>
            <a:t>)</a:t>
          </a:r>
          <a:r>
            <a:rPr lang="ja-JP" altLang="en-US" sz="2000" b="0" i="0" kern="1200">
              <a:latin typeface="Meiryo UI" panose="020B0604030504040204" pitchFamily="34" charset="-128"/>
              <a:ea typeface="Meiryo UI" panose="020B0604030504040204" pitchFamily="34" charset="-128"/>
            </a:rPr>
            <a:t>という</a:t>
          </a:r>
          <a:r>
            <a:rPr lang="zh-HK" altLang="en-US" sz="2000" b="0" i="0" kern="1200" dirty="0">
              <a:latin typeface="Meiryo UI" panose="020B0604030504040204" pitchFamily="34" charset="-128"/>
              <a:ea typeface="Meiryo UI" panose="020B0604030504040204" pitchFamily="34" charset="-128"/>
            </a:rPr>
            <a:t>意見＠４</a:t>
          </a:r>
          <a:br>
            <a:rPr lang="en-US" altLang="zh-HK" sz="2000" b="0" i="0" kern="1200" dirty="0">
              <a:latin typeface="Meiryo UI" panose="020B0604030504040204" pitchFamily="34" charset="-128"/>
              <a:ea typeface="Meiryo UI" panose="020B0604030504040204" pitchFamily="34" charset="-128"/>
            </a:rPr>
          </a:br>
          <a:r>
            <a:rPr lang="en-US" altLang="zh-HK" sz="2000" b="0" i="0" kern="1200" dirty="0">
              <a:latin typeface="Meiryo UI" panose="020B0604030504040204" pitchFamily="34" charset="-128"/>
              <a:ea typeface="Meiryo UI" panose="020B0604030504040204" pitchFamily="34" charset="-128"/>
            </a:rPr>
            <a:t>DSL</a:t>
          </a:r>
          <a:r>
            <a:rPr lang="zh-HK" altLang="en-US" sz="2000" b="0" i="0" kern="1200" dirty="0">
              <a:latin typeface="Meiryo UI" panose="020B0604030504040204" pitchFamily="34" charset="-128"/>
              <a:ea typeface="Meiryo UI" panose="020B0604030504040204" pitchFamily="34" charset="-128"/>
            </a:rPr>
            <a:t>の例：</a:t>
          </a:r>
          <a:r>
            <a:rPr lang="en-US" altLang="zh-HK" sz="2000" b="0" i="0" kern="1200" dirty="0">
              <a:latin typeface="Meiryo UI" panose="020B0604030504040204" pitchFamily="34" charset="-128"/>
              <a:ea typeface="Meiryo UI" panose="020B0604030504040204" pitchFamily="34" charset="-128"/>
            </a:rPr>
            <a:t>HTML</a:t>
          </a:r>
          <a:r>
            <a:rPr lang="zh-HK" altLang="en-US" sz="2000" b="0" i="0" kern="1200" dirty="0">
              <a:latin typeface="Meiryo UI" panose="020B0604030504040204" pitchFamily="34" charset="-128"/>
              <a:ea typeface="Meiryo UI" panose="020B0604030504040204" pitchFamily="34" charset="-128"/>
            </a:rPr>
            <a:t>，</a:t>
          </a:r>
          <a:r>
            <a:rPr lang="en-US" altLang="zh-HK" sz="2000" b="0" i="0" kern="1200" dirty="0">
              <a:latin typeface="Meiryo UI" panose="020B0604030504040204" pitchFamily="34" charset="-128"/>
              <a:ea typeface="Meiryo UI" panose="020B0604030504040204" pitchFamily="34" charset="-128"/>
            </a:rPr>
            <a:t>CSS</a:t>
          </a:r>
          <a:r>
            <a:rPr lang="zh-HK" altLang="en-US" sz="2000" b="0" i="0" kern="1200" dirty="0">
              <a:latin typeface="Meiryo UI" panose="020B0604030504040204" pitchFamily="34" charset="-128"/>
              <a:ea typeface="Meiryo UI" panose="020B0604030504040204" pitchFamily="34" charset="-128"/>
            </a:rPr>
            <a:t>，</a:t>
          </a:r>
          <a:r>
            <a:rPr lang="en-US" altLang="zh-HK" sz="2000" b="0" i="0" kern="1200" dirty="0">
              <a:latin typeface="Meiryo UI" panose="020B0604030504040204" pitchFamily="34" charset="-128"/>
              <a:ea typeface="Meiryo UI" panose="020B0604030504040204" pitchFamily="34" charset="-128"/>
            </a:rPr>
            <a:t>SVG</a:t>
          </a:r>
          <a:r>
            <a:rPr lang="zh-HK" altLang="en-US" sz="2000" b="0" i="0" kern="1200" dirty="0">
              <a:latin typeface="Meiryo UI" panose="020B0604030504040204" pitchFamily="34" charset="-128"/>
              <a:ea typeface="Meiryo UI" panose="020B0604030504040204" pitchFamily="34" charset="-128"/>
            </a:rPr>
            <a:t>，</a:t>
          </a:r>
          <a:r>
            <a:rPr lang="en-US" altLang="en-US" sz="2000" b="0" i="0" kern="1200" dirty="0">
              <a:latin typeface="Meiryo UI" panose="020B0604030504040204" pitchFamily="34" charset="-128"/>
              <a:ea typeface="Meiryo UI" panose="020B0604030504040204" pitchFamily="34" charset="-128"/>
            </a:rPr>
            <a:t>Unity Script</a:t>
          </a:r>
          <a:endParaRPr lang="zh-TW" altLang="en-US" sz="2000" kern="1200" dirty="0">
            <a:latin typeface="Meiryo UI" panose="020B0604030504040204" pitchFamily="34" charset="-128"/>
            <a:ea typeface="Meiryo UI" panose="020B0604030504040204" pitchFamily="34" charset="-128"/>
          </a:endParaRPr>
        </a:p>
      </dsp:txBody>
      <dsp:txXfrm>
        <a:off x="1313911" y="1823513"/>
        <a:ext cx="7437044" cy="744103"/>
      </dsp:txXfrm>
    </dsp:sp>
    <dsp:sp modelId="{BBBCF3DB-D71D-344A-984D-4735EDA8F9D5}">
      <dsp:nvSpPr>
        <dsp:cNvPr id="0" name=""/>
        <dsp:cNvSpPr/>
      </dsp:nvSpPr>
      <dsp:spPr>
        <a:xfrm>
          <a:off x="1936141" y="2700544"/>
          <a:ext cx="8642486" cy="790403"/>
        </a:xfrm>
        <a:prstGeom prst="roundRect">
          <a:avLst>
            <a:gd name="adj" fmla="val 10000"/>
          </a:avLst>
        </a:prstGeom>
        <a:solidFill>
          <a:schemeClr val="accent1">
            <a:alpha val="90000"/>
            <a:hueOff val="0"/>
            <a:satOff val="0"/>
            <a:lumOff val="0"/>
            <a:alphaOff val="-3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HK" altLang="en-US" sz="2200" b="0" i="0" kern="1200" dirty="0">
              <a:latin typeface="Meiryo UI" panose="020B0604030504040204" pitchFamily="34" charset="-128"/>
              <a:ea typeface="Meiryo UI" panose="020B0604030504040204" pitchFamily="34" charset="-128"/>
            </a:rPr>
            <a:t>現在</a:t>
          </a:r>
          <a:r>
            <a:rPr lang="ja-JP" altLang="en-US" sz="2200" b="0" i="0" kern="1200">
              <a:latin typeface="Meiryo UI" panose="020B0604030504040204" pitchFamily="34" charset="-128"/>
              <a:ea typeface="Meiryo UI" panose="020B0604030504040204" pitchFamily="34" charset="-128"/>
            </a:rPr>
            <a:t>である</a:t>
          </a:r>
          <a:r>
            <a:rPr lang="en-US" sz="2200" b="0" i="0" kern="1200" dirty="0">
              <a:latin typeface="Meiryo UI" panose="020B0604030504040204" pitchFamily="34" charset="-128"/>
              <a:ea typeface="Meiryo UI" panose="020B0604030504040204" pitchFamily="34" charset="-128"/>
            </a:rPr>
            <a:t>NFT</a:t>
          </a:r>
          <a:r>
            <a:rPr lang="ja-JP" altLang="en-US" sz="2200" b="0" i="0" kern="1200">
              <a:latin typeface="Meiryo UI" panose="020B0604030504040204" pitchFamily="34" charset="-128"/>
              <a:ea typeface="Meiryo UI" panose="020B0604030504040204" pitchFamily="34" charset="-128"/>
            </a:rPr>
            <a:t>のコードがあるサイトに</a:t>
          </a:r>
          <a:r>
            <a:rPr lang="zh-HK" altLang="en-US" sz="2200" b="0" i="0" kern="1200" dirty="0">
              <a:latin typeface="Meiryo UI" panose="020B0604030504040204" pitchFamily="34" charset="-128"/>
              <a:ea typeface="Meiryo UI" panose="020B0604030504040204" pitchFamily="34" charset="-128"/>
            </a:rPr>
            <a:t>参考＠５</a:t>
          </a:r>
          <a:endParaRPr lang="zh-TW" altLang="en-US" sz="2200" kern="1200" dirty="0"/>
        </a:p>
      </dsp:txBody>
      <dsp:txXfrm>
        <a:off x="1959291" y="2723694"/>
        <a:ext cx="7437044" cy="744103"/>
      </dsp:txXfrm>
    </dsp:sp>
    <dsp:sp modelId="{D276763F-24E8-9546-9981-DD4471FB9684}">
      <dsp:nvSpPr>
        <dsp:cNvPr id="0" name=""/>
        <dsp:cNvSpPr/>
      </dsp:nvSpPr>
      <dsp:spPr>
        <a:xfrm>
          <a:off x="2581522" y="3600726"/>
          <a:ext cx="8642486" cy="790403"/>
        </a:xfrm>
        <a:prstGeom prst="roundRect">
          <a:avLst>
            <a:gd name="adj" fmla="val 10000"/>
          </a:avLst>
        </a:prstGeom>
        <a:solidFill>
          <a:schemeClr val="accent1">
            <a:alpha val="90000"/>
            <a:hueOff val="0"/>
            <a:satOff val="0"/>
            <a:lumOff val="0"/>
            <a:alpha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en-US" altLang="zh-HK" sz="2200" kern="1200" dirty="0">
              <a:latin typeface="Meiryo UI" panose="020B0604030504040204" pitchFamily="34" charset="-128"/>
              <a:ea typeface="Meiryo UI" panose="020B0604030504040204" pitchFamily="34" charset="-128"/>
            </a:rPr>
            <a:t>Golang</a:t>
          </a:r>
          <a:r>
            <a:rPr kumimoji="1" lang="zh-HK" altLang="en-US" sz="2200" kern="1200" dirty="0">
              <a:latin typeface="Meiryo UI" panose="020B0604030504040204" pitchFamily="34" charset="-128"/>
              <a:ea typeface="Meiryo UI" panose="020B0604030504040204" pitchFamily="34" charset="-128"/>
            </a:rPr>
            <a:t>でブロックチェーンの基本コードを学習＠６</a:t>
          </a:r>
          <a:endParaRPr lang="zh-TW" altLang="en-US" sz="2200" kern="1200" dirty="0"/>
        </a:p>
      </dsp:txBody>
      <dsp:txXfrm>
        <a:off x="2604672" y="3623876"/>
        <a:ext cx="7437044" cy="744103"/>
      </dsp:txXfrm>
    </dsp:sp>
    <dsp:sp modelId="{B0388D05-54B5-FE44-9375-47C1B3E127BA}">
      <dsp:nvSpPr>
        <dsp:cNvPr id="0" name=""/>
        <dsp:cNvSpPr/>
      </dsp:nvSpPr>
      <dsp:spPr>
        <a:xfrm>
          <a:off x="8128724" y="577433"/>
          <a:ext cx="513762" cy="513762"/>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zh-TW" altLang="en-US" sz="2300" kern="1200"/>
        </a:p>
      </dsp:txBody>
      <dsp:txXfrm>
        <a:off x="8244320" y="577433"/>
        <a:ext cx="282570" cy="386606"/>
      </dsp:txXfrm>
    </dsp:sp>
    <dsp:sp modelId="{89E79A14-C6F5-2B4B-B03B-720B6429821B}">
      <dsp:nvSpPr>
        <dsp:cNvPr id="0" name=""/>
        <dsp:cNvSpPr/>
      </dsp:nvSpPr>
      <dsp:spPr>
        <a:xfrm>
          <a:off x="8774105" y="1477615"/>
          <a:ext cx="513762" cy="513762"/>
        </a:xfrm>
        <a:prstGeom prst="downArrow">
          <a:avLst>
            <a:gd name="adj1" fmla="val 55000"/>
            <a:gd name="adj2" fmla="val 45000"/>
          </a:avLst>
        </a:prstGeom>
        <a:solidFill>
          <a:schemeClr val="accent1">
            <a:alpha val="90000"/>
            <a:tint val="40000"/>
            <a:hueOff val="0"/>
            <a:satOff val="0"/>
            <a:lumOff val="0"/>
            <a:alphaOff val="-13333"/>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zh-TW" altLang="en-US" sz="2300" kern="1200"/>
        </a:p>
      </dsp:txBody>
      <dsp:txXfrm>
        <a:off x="8889701" y="1477615"/>
        <a:ext cx="282570" cy="386606"/>
      </dsp:txXfrm>
    </dsp:sp>
    <dsp:sp modelId="{6CB7D3DF-ED30-C744-8EF9-574F4A7A0C95}">
      <dsp:nvSpPr>
        <dsp:cNvPr id="0" name=""/>
        <dsp:cNvSpPr/>
      </dsp:nvSpPr>
      <dsp:spPr>
        <a:xfrm>
          <a:off x="9419485" y="2364623"/>
          <a:ext cx="513762" cy="513762"/>
        </a:xfrm>
        <a:prstGeom prst="downArrow">
          <a:avLst>
            <a:gd name="adj1" fmla="val 55000"/>
            <a:gd name="adj2" fmla="val 45000"/>
          </a:avLst>
        </a:prstGeom>
        <a:solidFill>
          <a:schemeClr val="accent1">
            <a:alpha val="90000"/>
            <a:tint val="40000"/>
            <a:hueOff val="0"/>
            <a:satOff val="0"/>
            <a:lumOff val="0"/>
            <a:alphaOff val="-26667"/>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zh-TW" altLang="en-US" sz="2300" kern="1200"/>
        </a:p>
      </dsp:txBody>
      <dsp:txXfrm>
        <a:off x="9535081" y="2364623"/>
        <a:ext cx="282570" cy="386606"/>
      </dsp:txXfrm>
    </dsp:sp>
    <dsp:sp modelId="{F41A6DE8-C852-9946-B7D5-255DFED1346B}">
      <dsp:nvSpPr>
        <dsp:cNvPr id="0" name=""/>
        <dsp:cNvSpPr/>
      </dsp:nvSpPr>
      <dsp:spPr>
        <a:xfrm>
          <a:off x="10064866" y="3273587"/>
          <a:ext cx="513762" cy="513762"/>
        </a:xfrm>
        <a:prstGeom prst="downArrow">
          <a:avLst>
            <a:gd name="adj1" fmla="val 55000"/>
            <a:gd name="adj2" fmla="val 45000"/>
          </a:avLst>
        </a:prstGeom>
        <a:solidFill>
          <a:schemeClr val="accent1">
            <a:alpha val="90000"/>
            <a:tint val="40000"/>
            <a:hueOff val="0"/>
            <a:satOff val="0"/>
            <a:lumOff val="0"/>
            <a:alphaOff val="-4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zh-TW" altLang="en-US" sz="2300" kern="1200"/>
        </a:p>
      </dsp:txBody>
      <dsp:txXfrm>
        <a:off x="10180462" y="3273587"/>
        <a:ext cx="282570" cy="3866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26243-72C5-4D46-BFE5-FF07FFD68EA2}">
      <dsp:nvSpPr>
        <dsp:cNvPr id="0" name=""/>
        <dsp:cNvSpPr/>
      </dsp:nvSpPr>
      <dsp:spPr>
        <a:xfrm>
          <a:off x="0" y="0"/>
          <a:ext cx="8642486" cy="790403"/>
        </a:xfrm>
        <a:prstGeom prst="roundRect">
          <a:avLst>
            <a:gd name="adj" fmla="val 10000"/>
          </a:avLst>
        </a:prstGeom>
        <a:solidFill>
          <a:schemeClr val="accent1">
            <a:alpha val="9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kumimoji="1" lang="en-US" altLang="zh-HK" sz="2200" kern="1200" dirty="0">
              <a:latin typeface="Meiryo UI" panose="020B0604030504040204" pitchFamily="34" charset="-128"/>
              <a:ea typeface="Meiryo UI" panose="020B0604030504040204" pitchFamily="34" charset="-128"/>
            </a:rPr>
            <a:t>Golang</a:t>
          </a:r>
          <a:r>
            <a:rPr kumimoji="1" lang="zh-HK" altLang="en-US" sz="2200" kern="1200" dirty="0">
              <a:latin typeface="Meiryo UI" panose="020B0604030504040204" pitchFamily="34" charset="-128"/>
              <a:ea typeface="Meiryo UI" panose="020B0604030504040204" pitchFamily="34" charset="-128"/>
            </a:rPr>
            <a:t>でブロックチェーンの基本コードを学習</a:t>
          </a:r>
          <a:r>
            <a:rPr kumimoji="1" lang="en-US" altLang="zh-HK" sz="2200" kern="1200" dirty="0">
              <a:latin typeface="Meiryo UI" panose="020B0604030504040204" pitchFamily="34" charset="-128"/>
              <a:ea typeface="Meiryo UI" panose="020B0604030504040204" pitchFamily="34" charset="-128"/>
            </a:rPr>
            <a:t>@6</a:t>
          </a:r>
          <a:endParaRPr lang="zh-TW" altLang="en-US" sz="2200" kern="1200" dirty="0"/>
        </a:p>
      </dsp:txBody>
      <dsp:txXfrm>
        <a:off x="23150" y="23150"/>
        <a:ext cx="7697103" cy="744103"/>
      </dsp:txXfrm>
    </dsp:sp>
    <dsp:sp modelId="{482F99D4-66C1-E144-BD04-5B2B4EAEC54F}">
      <dsp:nvSpPr>
        <dsp:cNvPr id="0" name=""/>
        <dsp:cNvSpPr/>
      </dsp:nvSpPr>
      <dsp:spPr>
        <a:xfrm>
          <a:off x="645380" y="900181"/>
          <a:ext cx="8642486" cy="790403"/>
        </a:xfrm>
        <a:prstGeom prst="roundRect">
          <a:avLst>
            <a:gd name="adj" fmla="val 10000"/>
          </a:avLst>
        </a:prstGeom>
        <a:solidFill>
          <a:schemeClr val="accent1">
            <a:alpha val="90000"/>
            <a:hueOff val="0"/>
            <a:satOff val="0"/>
            <a:lumOff val="0"/>
            <a:alphaOff val="-1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HK" altLang="en-US" sz="2400" kern="1200" dirty="0">
              <a:latin typeface="Meiryo UI" panose="020B0604030504040204" pitchFamily="34" charset="-128"/>
              <a:ea typeface="Meiryo UI" panose="020B0604030504040204" pitchFamily="34" charset="-128"/>
            </a:rPr>
            <a:t>使用した出力と</a:t>
          </a:r>
          <a:r>
            <a:rPr lang="ja-JP" altLang="zh-HK" sz="2400" kern="1200">
              <a:latin typeface="Meiryo UI" panose="020B0604030504040204" pitchFamily="34" charset="-128"/>
              <a:ea typeface="Meiryo UI" panose="020B0604030504040204" pitchFamily="34" charset="-128"/>
            </a:rPr>
            <a:t>未使用の出力</a:t>
          </a:r>
          <a:r>
            <a:rPr lang="en-US" altLang="ja-JP" sz="2400" kern="1200" dirty="0">
              <a:latin typeface="Meiryo UI" panose="020B0604030504040204" pitchFamily="34" charset="-128"/>
              <a:ea typeface="Meiryo UI" panose="020B0604030504040204" pitchFamily="34" charset="-128"/>
            </a:rPr>
            <a:t>@</a:t>
          </a:r>
          <a:r>
            <a:rPr lang="en-US" altLang="zh-TW" sz="2400" kern="1200" dirty="0">
              <a:latin typeface="Meiryo UI" panose="020B0604030504040204" pitchFamily="34" charset="-128"/>
              <a:ea typeface="Meiryo UI" panose="020B0604030504040204" pitchFamily="34" charset="-128"/>
            </a:rPr>
            <a:t>7</a:t>
          </a:r>
          <a:endParaRPr lang="zh-TW" altLang="en-US" sz="2400" kern="1200" dirty="0">
            <a:latin typeface="Meiryo UI" panose="020B0604030504040204" pitchFamily="34" charset="-128"/>
            <a:ea typeface="Meiryo UI" panose="020B0604030504040204" pitchFamily="34" charset="-128"/>
          </a:endParaRPr>
        </a:p>
      </dsp:txBody>
      <dsp:txXfrm>
        <a:off x="668530" y="923331"/>
        <a:ext cx="7437044" cy="744103"/>
      </dsp:txXfrm>
    </dsp:sp>
    <dsp:sp modelId="{113E3D90-6351-F541-9362-29B99216A8EB}">
      <dsp:nvSpPr>
        <dsp:cNvPr id="0" name=""/>
        <dsp:cNvSpPr/>
      </dsp:nvSpPr>
      <dsp:spPr>
        <a:xfrm>
          <a:off x="1290761" y="1800363"/>
          <a:ext cx="8642486" cy="790403"/>
        </a:xfrm>
        <a:prstGeom prst="roundRect">
          <a:avLst>
            <a:gd name="adj" fmla="val 10000"/>
          </a:avLst>
        </a:prstGeom>
        <a:solidFill>
          <a:schemeClr val="accent1">
            <a:alpha val="90000"/>
            <a:hueOff val="0"/>
            <a:satOff val="0"/>
            <a:lumOff val="0"/>
            <a:alphaOff val="-2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HK" altLang="en-US" sz="2400" kern="1200" dirty="0">
              <a:latin typeface="Meiryo UI" panose="020B0604030504040204" pitchFamily="34" charset="-128"/>
              <a:ea typeface="Meiryo UI" panose="020B0604030504040204" pitchFamily="34" charset="-128"/>
            </a:rPr>
            <a:t>ローカルに多数のウォレットの部分</a:t>
          </a:r>
          <a:r>
            <a:rPr lang="en-US" altLang="ja-JP" sz="2400" kern="1200" dirty="0">
              <a:latin typeface="Meiryo UI" panose="020B0604030504040204" pitchFamily="34" charset="-128"/>
              <a:ea typeface="Meiryo UI" panose="020B0604030504040204" pitchFamily="34" charset="-128"/>
            </a:rPr>
            <a:t>@8</a:t>
          </a:r>
          <a:endParaRPr lang="zh-TW" altLang="en-US" sz="2400" kern="1200" dirty="0">
            <a:latin typeface="Meiryo UI" panose="020B0604030504040204" pitchFamily="34" charset="-128"/>
            <a:ea typeface="Meiryo UI" panose="020B0604030504040204" pitchFamily="34" charset="-128"/>
          </a:endParaRPr>
        </a:p>
      </dsp:txBody>
      <dsp:txXfrm>
        <a:off x="1313911" y="1823513"/>
        <a:ext cx="7437044" cy="744103"/>
      </dsp:txXfrm>
    </dsp:sp>
    <dsp:sp modelId="{5627C797-E8C9-D840-9122-64C2BA16B141}">
      <dsp:nvSpPr>
        <dsp:cNvPr id="0" name=""/>
        <dsp:cNvSpPr/>
      </dsp:nvSpPr>
      <dsp:spPr>
        <a:xfrm>
          <a:off x="1936141" y="2700544"/>
          <a:ext cx="8642486" cy="790403"/>
        </a:xfrm>
        <a:prstGeom prst="roundRect">
          <a:avLst>
            <a:gd name="adj" fmla="val 10000"/>
          </a:avLst>
        </a:prstGeom>
        <a:solidFill>
          <a:schemeClr val="accent1">
            <a:alpha val="90000"/>
            <a:hueOff val="0"/>
            <a:satOff val="0"/>
            <a:lumOff val="0"/>
            <a:alphaOff val="-3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ja-JP" altLang="zh-TW" sz="2400" kern="1200">
              <a:latin typeface="Meiryo UI" panose="020B0604030504040204" pitchFamily="34" charset="-128"/>
              <a:ea typeface="Meiryo UI" panose="020B0604030504040204" pitchFamily="34" charset="-128"/>
            </a:rPr>
            <a:t>マークルツリー</a:t>
          </a:r>
          <a:r>
            <a:rPr lang="en-US" altLang="ja-JP" sz="2400" kern="1200" dirty="0">
              <a:latin typeface="Meiryo UI" panose="020B0604030504040204" pitchFamily="34" charset="-128"/>
              <a:ea typeface="Meiryo UI" panose="020B0604030504040204" pitchFamily="34" charset="-128"/>
            </a:rPr>
            <a:t>@9</a:t>
          </a:r>
          <a:endParaRPr lang="zh-TW" altLang="en-US" sz="2400" kern="1200" dirty="0"/>
        </a:p>
      </dsp:txBody>
      <dsp:txXfrm>
        <a:off x="1959291" y="2723694"/>
        <a:ext cx="7437044" cy="744103"/>
      </dsp:txXfrm>
    </dsp:sp>
    <dsp:sp modelId="{791E10AD-7C87-CE44-8CB2-F355820E7A97}">
      <dsp:nvSpPr>
        <dsp:cNvPr id="0" name=""/>
        <dsp:cNvSpPr/>
      </dsp:nvSpPr>
      <dsp:spPr>
        <a:xfrm>
          <a:off x="2581522" y="3600726"/>
          <a:ext cx="8642486" cy="790403"/>
        </a:xfrm>
        <a:prstGeom prst="roundRect">
          <a:avLst>
            <a:gd name="adj" fmla="val 10000"/>
          </a:avLst>
        </a:prstGeom>
        <a:solidFill>
          <a:schemeClr val="accent1">
            <a:alpha val="90000"/>
            <a:hueOff val="0"/>
            <a:satOff val="0"/>
            <a:lumOff val="0"/>
            <a:alpha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HK" altLang="en-US" sz="2400" kern="1200" dirty="0">
              <a:latin typeface="Meiryo UI" panose="020B0604030504040204" pitchFamily="34" charset="-128"/>
              <a:ea typeface="Meiryo UI" panose="020B0604030504040204" pitchFamily="34" charset="-128"/>
            </a:rPr>
            <a:t>学習した方法を実行できるように修正</a:t>
          </a:r>
          <a:endParaRPr lang="zh-TW" altLang="en-US" sz="2400" kern="1200" dirty="0">
            <a:latin typeface="Meiryo UI" panose="020B0604030504040204" pitchFamily="34" charset="-128"/>
            <a:ea typeface="Meiryo UI" panose="020B0604030504040204" pitchFamily="34" charset="-128"/>
          </a:endParaRPr>
        </a:p>
      </dsp:txBody>
      <dsp:txXfrm>
        <a:off x="2604672" y="3623876"/>
        <a:ext cx="7437044" cy="744103"/>
      </dsp:txXfrm>
    </dsp:sp>
    <dsp:sp modelId="{7EF71D36-B5E5-4A46-A5EA-590D2A67387C}">
      <dsp:nvSpPr>
        <dsp:cNvPr id="0" name=""/>
        <dsp:cNvSpPr/>
      </dsp:nvSpPr>
      <dsp:spPr>
        <a:xfrm>
          <a:off x="8128724" y="577433"/>
          <a:ext cx="513762" cy="513762"/>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zh-TW" altLang="en-US" sz="2300" kern="1200"/>
        </a:p>
      </dsp:txBody>
      <dsp:txXfrm>
        <a:off x="8244320" y="577433"/>
        <a:ext cx="282570" cy="386606"/>
      </dsp:txXfrm>
    </dsp:sp>
    <dsp:sp modelId="{EA06EDBB-287F-3444-90B3-25E4CEDAEE92}">
      <dsp:nvSpPr>
        <dsp:cNvPr id="0" name=""/>
        <dsp:cNvSpPr/>
      </dsp:nvSpPr>
      <dsp:spPr>
        <a:xfrm>
          <a:off x="8774105" y="1477615"/>
          <a:ext cx="513762" cy="513762"/>
        </a:xfrm>
        <a:prstGeom prst="downArrow">
          <a:avLst>
            <a:gd name="adj1" fmla="val 55000"/>
            <a:gd name="adj2" fmla="val 45000"/>
          </a:avLst>
        </a:prstGeom>
        <a:solidFill>
          <a:schemeClr val="accent1">
            <a:alpha val="90000"/>
            <a:tint val="40000"/>
            <a:hueOff val="0"/>
            <a:satOff val="0"/>
            <a:lumOff val="0"/>
            <a:alphaOff val="-13333"/>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zh-TW" altLang="en-US" sz="2300" kern="1200"/>
        </a:p>
      </dsp:txBody>
      <dsp:txXfrm>
        <a:off x="8889701" y="1477615"/>
        <a:ext cx="282570" cy="386606"/>
      </dsp:txXfrm>
    </dsp:sp>
    <dsp:sp modelId="{EBE977A0-0A2C-8C44-A174-EB057906F6A8}">
      <dsp:nvSpPr>
        <dsp:cNvPr id="0" name=""/>
        <dsp:cNvSpPr/>
      </dsp:nvSpPr>
      <dsp:spPr>
        <a:xfrm>
          <a:off x="9419485" y="2364623"/>
          <a:ext cx="513762" cy="513762"/>
        </a:xfrm>
        <a:prstGeom prst="downArrow">
          <a:avLst>
            <a:gd name="adj1" fmla="val 55000"/>
            <a:gd name="adj2" fmla="val 45000"/>
          </a:avLst>
        </a:prstGeom>
        <a:solidFill>
          <a:schemeClr val="accent1">
            <a:alpha val="90000"/>
            <a:tint val="40000"/>
            <a:hueOff val="0"/>
            <a:satOff val="0"/>
            <a:lumOff val="0"/>
            <a:alphaOff val="-26667"/>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zh-TW" altLang="en-US" sz="2300" kern="1200"/>
        </a:p>
      </dsp:txBody>
      <dsp:txXfrm>
        <a:off x="9535081" y="2364623"/>
        <a:ext cx="282570" cy="386606"/>
      </dsp:txXfrm>
    </dsp:sp>
    <dsp:sp modelId="{417A02B8-62DD-8544-B85E-083400D3B0DA}">
      <dsp:nvSpPr>
        <dsp:cNvPr id="0" name=""/>
        <dsp:cNvSpPr/>
      </dsp:nvSpPr>
      <dsp:spPr>
        <a:xfrm>
          <a:off x="10064866" y="3273587"/>
          <a:ext cx="513762" cy="513762"/>
        </a:xfrm>
        <a:prstGeom prst="downArrow">
          <a:avLst>
            <a:gd name="adj1" fmla="val 55000"/>
            <a:gd name="adj2" fmla="val 45000"/>
          </a:avLst>
        </a:prstGeom>
        <a:solidFill>
          <a:schemeClr val="accent1">
            <a:alpha val="90000"/>
            <a:tint val="40000"/>
            <a:hueOff val="0"/>
            <a:satOff val="0"/>
            <a:lumOff val="0"/>
            <a:alphaOff val="-4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zh-TW" altLang="en-US" sz="2300" kern="1200"/>
        </a:p>
      </dsp:txBody>
      <dsp:txXfrm>
        <a:off x="10180462" y="3273587"/>
        <a:ext cx="282570" cy="38660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HK"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5B1EB1-CDC4-F948-A361-2ADBE5BAC4B6}" type="datetimeFigureOut">
              <a:rPr kumimoji="1" lang="zh-HK" altLang="en-US" smtClean="0"/>
              <a:t>28/06/24</a:t>
            </a:fld>
            <a:endParaRPr kumimoji="1" lang="zh-HK"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HK"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2099C-06F5-764E-8D8C-32B506B98079}" type="slidenum">
              <a:rPr kumimoji="1" lang="zh-HK" altLang="en-US" smtClean="0"/>
              <a:t>‹#›</a:t>
            </a:fld>
            <a:endParaRPr kumimoji="1" lang="zh-HK" altLang="en-US"/>
          </a:p>
        </p:txBody>
      </p:sp>
    </p:spTree>
    <p:extLst>
      <p:ext uri="{BB962C8B-B14F-4D97-AF65-F5344CB8AC3E}">
        <p14:creationId xmlns:p14="http://schemas.microsoft.com/office/powerpoint/2010/main" val="3702316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ja-JP" altLang="en-US" sz="2400"/>
          </a:p>
          <a:p>
            <a:r>
              <a:rPr lang="ja-JP" altLang="en-US" sz="1200" kern="100">
                <a:effectLst/>
                <a:latin typeface="Yu Mincho" panose="02020400000000000000" pitchFamily="18" charset="-128"/>
                <a:ea typeface="Meiryo UI" panose="020B0604030504040204" pitchFamily="34" charset="-128"/>
                <a:cs typeface="Times New Roman" panose="02020603050405020304" pitchFamily="18" charset="0"/>
              </a:rPr>
              <a:t>漏洩（ろうえい）</a:t>
            </a:r>
            <a:br>
              <a:rPr lang="en-US" altLang="ja-JP" sz="1200" kern="100" dirty="0">
                <a:effectLst/>
                <a:latin typeface="Yu Mincho" panose="02020400000000000000" pitchFamily="18" charset="-128"/>
                <a:ea typeface="Meiryo UI" panose="020B0604030504040204" pitchFamily="34" charset="-128"/>
                <a:cs typeface="Times New Roman" panose="02020603050405020304" pitchFamily="18" charset="0"/>
              </a:rPr>
            </a:br>
            <a:r>
              <a:rPr lang="zh-HK" altLang="en-US" sz="1200" kern="100" dirty="0">
                <a:effectLst/>
                <a:latin typeface="Yu Mincho" panose="02020400000000000000" pitchFamily="18" charset="-128"/>
                <a:ea typeface="Meiryo UI" panose="020B0604030504040204" pitchFamily="34" charset="-128"/>
                <a:cs typeface="Times New Roman" panose="02020603050405020304" pitchFamily="18" charset="0"/>
              </a:rPr>
              <a:t>多発（たはつ）</a:t>
            </a:r>
            <a:br>
              <a:rPr lang="en-US" altLang="zh-HK" sz="1200" kern="100" dirty="0">
                <a:effectLst/>
                <a:latin typeface="Yu Mincho" panose="02020400000000000000" pitchFamily="18" charset="-128"/>
                <a:ea typeface="Meiryo UI" panose="020B0604030504040204" pitchFamily="34" charset="-128"/>
                <a:cs typeface="Times New Roman" panose="02020603050405020304" pitchFamily="18" charset="0"/>
              </a:rPr>
            </a:br>
            <a:r>
              <a:rPr lang="zh-HK" altLang="en-US" sz="1200" kern="100" dirty="0">
                <a:effectLst/>
                <a:latin typeface="Yu Mincho" panose="02020400000000000000" pitchFamily="18" charset="-128"/>
                <a:ea typeface="Meiryo UI" panose="020B0604030504040204" pitchFamily="34" charset="-128"/>
                <a:cs typeface="Times New Roman" panose="02020603050405020304" pitchFamily="18" charset="0"/>
              </a:rPr>
              <a:t>普及（ふきゅう）</a:t>
            </a:r>
            <a:endParaRPr kumimoji="1" lang="zh-HK" altLang="en-US" dirty="0"/>
          </a:p>
        </p:txBody>
      </p:sp>
      <p:sp>
        <p:nvSpPr>
          <p:cNvPr id="4" name="投影片編號版面配置區 3"/>
          <p:cNvSpPr>
            <a:spLocks noGrp="1"/>
          </p:cNvSpPr>
          <p:nvPr>
            <p:ph type="sldNum" sz="quarter" idx="5"/>
          </p:nvPr>
        </p:nvSpPr>
        <p:spPr/>
        <p:txBody>
          <a:bodyPr/>
          <a:lstStyle/>
          <a:p>
            <a:fld id="{8102099C-06F5-764E-8D8C-32B506B98079}" type="slidenum">
              <a:rPr kumimoji="1" lang="zh-HK" altLang="en-US" smtClean="0"/>
              <a:t>1</a:t>
            </a:fld>
            <a:endParaRPr kumimoji="1" lang="zh-HK" altLang="en-US"/>
          </a:p>
        </p:txBody>
      </p:sp>
    </p:spTree>
    <p:extLst>
      <p:ext uri="{BB962C8B-B14F-4D97-AF65-F5344CB8AC3E}">
        <p14:creationId xmlns:p14="http://schemas.microsoft.com/office/powerpoint/2010/main" val="2409882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ja-JP" dirty="0"/>
              <a:t>mine </a:t>
            </a:r>
            <a:r>
              <a:rPr kumimoji="1" lang="en-US" altLang="ja-JP" dirty="0" err="1"/>
              <a:t>mye</a:t>
            </a:r>
            <a:br>
              <a:rPr kumimoji="1" lang="en-US" altLang="ja-JP" dirty="0"/>
            </a:br>
            <a:r>
              <a:rPr lang="ja-JP" altLang="en-US"/>
              <a:t>ブロックチェーン</a:t>
            </a:r>
            <a:r>
              <a:rPr lang="zh-HK" altLang="en-US" dirty="0"/>
              <a:t>技術</a:t>
            </a:r>
            <a:r>
              <a:rPr lang="ja-JP" altLang="en-US"/>
              <a:t>において</a:t>
            </a:r>
            <a:r>
              <a:rPr lang="zh-HK" altLang="en-US" dirty="0"/>
              <a:t>新</a:t>
            </a:r>
            <a:r>
              <a:rPr lang="ja-JP" altLang="en-US"/>
              <a:t>しいトランザクションを</a:t>
            </a:r>
            <a:r>
              <a:rPr lang="zh-HK" altLang="en-US" dirty="0"/>
              <a:t>承認</a:t>
            </a:r>
            <a:r>
              <a:rPr lang="ja-JP" altLang="en-US"/>
              <a:t>し、ブロックを</a:t>
            </a:r>
            <a:r>
              <a:rPr lang="zh-HK" altLang="en-US" dirty="0"/>
              <a:t>生成</a:t>
            </a:r>
            <a:r>
              <a:rPr lang="ja-JP" altLang="en-US"/>
              <a:t>するプロセスを</a:t>
            </a:r>
            <a:r>
              <a:rPr lang="zh-HK" altLang="en-US" dirty="0"/>
              <a:t>指</a:t>
            </a:r>
            <a:r>
              <a:rPr lang="ja-JP" altLang="en-US"/>
              <a:t>します。</a:t>
            </a:r>
            <a:endParaRPr kumimoji="1" lang="zh-HK" altLang="en-US" dirty="0"/>
          </a:p>
        </p:txBody>
      </p:sp>
      <p:sp>
        <p:nvSpPr>
          <p:cNvPr id="4" name="投影片編號版面配置區 3"/>
          <p:cNvSpPr>
            <a:spLocks noGrp="1"/>
          </p:cNvSpPr>
          <p:nvPr>
            <p:ph type="sldNum" sz="quarter" idx="5"/>
          </p:nvPr>
        </p:nvSpPr>
        <p:spPr/>
        <p:txBody>
          <a:bodyPr/>
          <a:lstStyle/>
          <a:p>
            <a:fld id="{8102099C-06F5-764E-8D8C-32B506B98079}" type="slidenum">
              <a:rPr kumimoji="1" lang="zh-HK" altLang="en-US" smtClean="0"/>
              <a:t>12</a:t>
            </a:fld>
            <a:endParaRPr kumimoji="1" lang="zh-HK" altLang="en-US"/>
          </a:p>
        </p:txBody>
      </p:sp>
    </p:spTree>
    <p:extLst>
      <p:ext uri="{BB962C8B-B14F-4D97-AF65-F5344CB8AC3E}">
        <p14:creationId xmlns:p14="http://schemas.microsoft.com/office/powerpoint/2010/main" val="649290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HK" altLang="en-US" dirty="0"/>
              <a:t>「</a:t>
            </a:r>
            <a:r>
              <a:rPr lang="en-US" altLang="zh-HK" dirty="0"/>
              <a:t>Proof of Work</a:t>
            </a:r>
            <a:r>
              <a:rPr lang="zh-HK" altLang="en-US" dirty="0"/>
              <a:t>」</a:t>
            </a:r>
            <a:r>
              <a:rPr lang="ja-JP" altLang="en-US"/>
              <a:t>の</a:t>
            </a:r>
            <a:r>
              <a:rPr lang="zh-HK" altLang="en-US" dirty="0"/>
              <a:t>略称</a:t>
            </a:r>
            <a:r>
              <a:rPr lang="ja-JP" altLang="en-US"/>
              <a:t>で「</a:t>
            </a:r>
            <a:r>
              <a:rPr lang="zh-HK" altLang="en-US" dirty="0"/>
              <a:t>作業証明」</a:t>
            </a:r>
            <a:r>
              <a:rPr lang="zh-TW" altLang="en-US" dirty="0"/>
              <a:t> </a:t>
            </a:r>
            <a:r>
              <a:rPr lang="zh-HK" altLang="en-US" dirty="0"/>
              <a:t>フル</a:t>
            </a:r>
            <a:endParaRPr kumimoji="1" lang="zh-HK" altLang="en-US" dirty="0"/>
          </a:p>
        </p:txBody>
      </p:sp>
      <p:sp>
        <p:nvSpPr>
          <p:cNvPr id="4" name="投影片編號版面配置區 3"/>
          <p:cNvSpPr>
            <a:spLocks noGrp="1"/>
          </p:cNvSpPr>
          <p:nvPr>
            <p:ph type="sldNum" sz="quarter" idx="5"/>
          </p:nvPr>
        </p:nvSpPr>
        <p:spPr/>
        <p:txBody>
          <a:bodyPr/>
          <a:lstStyle/>
          <a:p>
            <a:fld id="{8102099C-06F5-764E-8D8C-32B506B98079}" type="slidenum">
              <a:rPr kumimoji="1" lang="zh-HK" altLang="en-US" smtClean="0"/>
              <a:t>13</a:t>
            </a:fld>
            <a:endParaRPr kumimoji="1" lang="zh-HK" altLang="en-US"/>
          </a:p>
        </p:txBody>
      </p:sp>
    </p:spTree>
    <p:extLst>
      <p:ext uri="{BB962C8B-B14F-4D97-AF65-F5344CB8AC3E}">
        <p14:creationId xmlns:p14="http://schemas.microsoft.com/office/powerpoint/2010/main" val="533374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HK" altLang="en-US" dirty="0"/>
              <a:t>「</a:t>
            </a:r>
            <a:r>
              <a:rPr lang="en-US" altLang="zh-HK" dirty="0"/>
              <a:t>Proof of Work</a:t>
            </a:r>
            <a:r>
              <a:rPr lang="zh-HK" altLang="en-US" dirty="0"/>
              <a:t>」</a:t>
            </a:r>
            <a:r>
              <a:rPr lang="ja-JP" altLang="en-US"/>
              <a:t>の</a:t>
            </a:r>
            <a:r>
              <a:rPr lang="zh-HK" altLang="en-US" dirty="0"/>
              <a:t>略称</a:t>
            </a:r>
            <a:r>
              <a:rPr lang="ja-JP" altLang="en-US"/>
              <a:t>で「</a:t>
            </a:r>
            <a:r>
              <a:rPr lang="zh-HK" altLang="en-US" dirty="0"/>
              <a:t>作業証明」</a:t>
            </a:r>
            <a:r>
              <a:rPr lang="zh-TW" altLang="en-US" dirty="0"/>
              <a:t> </a:t>
            </a:r>
            <a:r>
              <a:rPr lang="zh-HK" altLang="en-US" dirty="0"/>
              <a:t>フル</a:t>
            </a:r>
            <a:endParaRPr kumimoji="1" lang="zh-HK" altLang="en-US" dirty="0"/>
          </a:p>
        </p:txBody>
      </p:sp>
      <p:sp>
        <p:nvSpPr>
          <p:cNvPr id="4" name="投影片編號版面配置區 3"/>
          <p:cNvSpPr>
            <a:spLocks noGrp="1"/>
          </p:cNvSpPr>
          <p:nvPr>
            <p:ph type="sldNum" sz="quarter" idx="5"/>
          </p:nvPr>
        </p:nvSpPr>
        <p:spPr/>
        <p:txBody>
          <a:bodyPr/>
          <a:lstStyle/>
          <a:p>
            <a:fld id="{8102099C-06F5-764E-8D8C-32B506B98079}" type="slidenum">
              <a:rPr kumimoji="1" lang="zh-HK" altLang="en-US" smtClean="0"/>
              <a:t>14</a:t>
            </a:fld>
            <a:endParaRPr kumimoji="1" lang="zh-HK" altLang="en-US"/>
          </a:p>
        </p:txBody>
      </p:sp>
    </p:spTree>
    <p:extLst>
      <p:ext uri="{BB962C8B-B14F-4D97-AF65-F5344CB8AC3E}">
        <p14:creationId xmlns:p14="http://schemas.microsoft.com/office/powerpoint/2010/main" val="963191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HK" altLang="en-US" sz="2400" dirty="0"/>
              <a:t>誤</a:t>
            </a:r>
            <a:r>
              <a:rPr kumimoji="1" lang="ja-JP" altLang="en-US" sz="2400"/>
              <a:t>り　ー　</a:t>
            </a:r>
            <a:r>
              <a:rPr kumimoji="1" lang="zh-HK" altLang="en-US" sz="2400" dirty="0"/>
              <a:t>あやまり</a:t>
            </a:r>
            <a:br>
              <a:rPr kumimoji="1" lang="en-US" altLang="zh-HK" sz="2400" dirty="0"/>
            </a:br>
            <a:r>
              <a:rPr lang="zh-HK" altLang="en-US" sz="2400" b="0" i="0" dirty="0">
                <a:solidFill>
                  <a:srgbClr val="FF7866"/>
                </a:solidFill>
                <a:effectLst/>
                <a:highlight>
                  <a:srgbClr val="202124"/>
                </a:highlight>
                <a:latin typeface="Arial" panose="020B0604020202020204" pitchFamily="34" charset="0"/>
              </a:rPr>
              <a:t>追跡</a:t>
            </a:r>
            <a:r>
              <a:rPr lang="ja-JP" altLang="en-US" sz="2400" b="0" i="0">
                <a:solidFill>
                  <a:srgbClr val="FF7866"/>
                </a:solidFill>
                <a:effectLst/>
                <a:highlight>
                  <a:srgbClr val="202124"/>
                </a:highlight>
                <a:latin typeface="Arial" panose="020B0604020202020204" pitchFamily="34" charset="0"/>
              </a:rPr>
              <a:t>　ー　</a:t>
            </a:r>
            <a:r>
              <a:rPr lang="zh-HK" altLang="en-US" sz="2400" b="0" i="0" dirty="0">
                <a:solidFill>
                  <a:srgbClr val="FF7866"/>
                </a:solidFill>
                <a:effectLst/>
                <a:highlight>
                  <a:srgbClr val="202124"/>
                </a:highlight>
                <a:latin typeface="Arial" panose="020B0604020202020204" pitchFamily="34" charset="0"/>
              </a:rPr>
              <a:t>ついせき</a:t>
            </a:r>
            <a:endParaRPr lang="en-US" altLang="zh-HK" sz="2400" b="0" i="0" dirty="0">
              <a:solidFill>
                <a:srgbClr val="FF7866"/>
              </a:solidFill>
              <a:effectLst/>
              <a:highlight>
                <a:srgbClr val="202124"/>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HK" altLang="en-US" sz="2400" dirty="0"/>
              <a:t>改</a:t>
            </a:r>
            <a:r>
              <a:rPr lang="ja-JP" altLang="en-US" sz="2400"/>
              <a:t>ざん　ー　</a:t>
            </a:r>
            <a:r>
              <a:rPr lang="zh-HK" altLang="en-US" sz="2400" dirty="0"/>
              <a:t>かいざん</a:t>
            </a:r>
            <a:br>
              <a:rPr lang="en-US" altLang="zh-HK" sz="2400" dirty="0"/>
            </a:br>
            <a:r>
              <a:rPr lang="ja-JP" altLang="en-US" sz="3600" b="1" i="0">
                <a:solidFill>
                  <a:srgbClr val="393939"/>
                </a:solidFill>
                <a:effectLst/>
                <a:highlight>
                  <a:srgbClr val="FFFFFF"/>
                </a:highlight>
                <a:latin typeface="Noto Sans JP" panose="020B0200000000000000" pitchFamily="34" charset="-128"/>
                <a:ea typeface="Noto Sans JP" panose="020B0200000000000000" pitchFamily="34" charset="-128"/>
              </a:rPr>
              <a:t>アンハッシュ</a:t>
            </a:r>
            <a:r>
              <a:rPr lang="zh-HK" altLang="en-US" sz="3600" b="1" i="0" dirty="0">
                <a:solidFill>
                  <a:srgbClr val="393939"/>
                </a:solidFill>
                <a:effectLst/>
                <a:highlight>
                  <a:srgbClr val="FFFFFF"/>
                </a:highlight>
                <a:latin typeface="Noto Sans JP" panose="020B0200000000000000" pitchFamily="34" charset="-128"/>
                <a:ea typeface="Noto Sans JP" panose="020B0200000000000000" pitchFamily="34" charset="-128"/>
              </a:rPr>
              <a:t>化</a:t>
            </a:r>
            <a:br>
              <a:rPr kumimoji="1" lang="en-US" altLang="ja-JP" sz="2400" dirty="0"/>
            </a:br>
            <a:r>
              <a:rPr kumimoji="1" lang="zh-HK" altLang="en-US" sz="2400" dirty="0"/>
              <a:t>マークルルートのハッシュ値</a:t>
            </a:r>
            <a:r>
              <a:rPr lang="ja-JP" altLang="en-US" sz="2400"/>
              <a:t>は、すべての</a:t>
            </a:r>
            <a:r>
              <a:rPr lang="zh-HK" altLang="en-US" sz="2400" dirty="0"/>
              <a:t>取引</a:t>
            </a:r>
            <a:r>
              <a:rPr lang="ja-JP" altLang="en-US" sz="2400"/>
              <a:t>データのハッシュ</a:t>
            </a:r>
            <a:r>
              <a:rPr lang="zh-HK" altLang="en-US" sz="2400" dirty="0"/>
              <a:t>値</a:t>
            </a:r>
            <a:r>
              <a:rPr lang="ja-JP" altLang="en-US" sz="2400"/>
              <a:t>を</a:t>
            </a:r>
            <a:r>
              <a:rPr lang="zh-HK" altLang="en-US" sz="2400" dirty="0"/>
              <a:t>階層</a:t>
            </a:r>
            <a:r>
              <a:rPr lang="ja-JP" altLang="en-US" sz="2400"/>
              <a:t>ごとに</a:t>
            </a:r>
            <a:r>
              <a:rPr lang="zh-HK" altLang="en-US" sz="2400" dirty="0"/>
              <a:t>組</a:t>
            </a:r>
            <a:r>
              <a:rPr lang="ja-JP" altLang="en-US" sz="2400"/>
              <a:t>み</a:t>
            </a:r>
            <a:r>
              <a:rPr lang="zh-HK" altLang="en-US" sz="2400" dirty="0"/>
              <a:t>合</a:t>
            </a:r>
            <a:r>
              <a:rPr lang="ja-JP" altLang="en-US" sz="2400"/>
              <a:t>わせて</a:t>
            </a:r>
            <a:r>
              <a:rPr lang="zh-HK" altLang="en-US" sz="2400" dirty="0"/>
              <a:t>最終的</a:t>
            </a:r>
            <a:r>
              <a:rPr lang="ja-JP" altLang="en-US" sz="2400"/>
              <a:t>に</a:t>
            </a:r>
            <a:r>
              <a:rPr lang="zh-HK" altLang="en-US" sz="2400" dirty="0"/>
              <a:t>根</a:t>
            </a:r>
            <a:r>
              <a:rPr lang="ja-JP" altLang="en-US" sz="2400"/>
              <a:t>のハッシュ</a:t>
            </a:r>
            <a:r>
              <a:rPr lang="zh-HK" altLang="en-US" sz="2400" dirty="0"/>
              <a:t>値</a:t>
            </a:r>
            <a:r>
              <a:rPr lang="ja-JP" altLang="en-US" sz="2400"/>
              <a:t>を</a:t>
            </a:r>
            <a:r>
              <a:rPr lang="zh-HK" altLang="en-US" sz="2400" dirty="0"/>
              <a:t>形成</a:t>
            </a:r>
            <a:r>
              <a:rPr lang="ja-JP" altLang="en-US" sz="2400"/>
              <a:t>することによって</a:t>
            </a:r>
            <a:r>
              <a:rPr lang="zh-HK" altLang="en-US" sz="2400" dirty="0"/>
              <a:t>生成</a:t>
            </a:r>
            <a:r>
              <a:rPr lang="ja-JP" altLang="en-US" sz="2400"/>
              <a:t>されます。</a:t>
            </a:r>
            <a:endParaRPr kumimoji="1" lang="zh-HK" altLang="en-US" sz="2400" dirty="0"/>
          </a:p>
        </p:txBody>
      </p:sp>
      <p:sp>
        <p:nvSpPr>
          <p:cNvPr id="4" name="投影片編號版面配置區 3"/>
          <p:cNvSpPr>
            <a:spLocks noGrp="1"/>
          </p:cNvSpPr>
          <p:nvPr>
            <p:ph type="sldNum" sz="quarter" idx="5"/>
          </p:nvPr>
        </p:nvSpPr>
        <p:spPr/>
        <p:txBody>
          <a:bodyPr/>
          <a:lstStyle/>
          <a:p>
            <a:fld id="{8102099C-06F5-764E-8D8C-32B506B98079}" type="slidenum">
              <a:rPr kumimoji="1" lang="zh-HK" altLang="en-US" smtClean="0"/>
              <a:t>15</a:t>
            </a:fld>
            <a:endParaRPr kumimoji="1" lang="zh-HK" altLang="en-US"/>
          </a:p>
        </p:txBody>
      </p:sp>
    </p:spTree>
    <p:extLst>
      <p:ext uri="{BB962C8B-B14F-4D97-AF65-F5344CB8AC3E}">
        <p14:creationId xmlns:p14="http://schemas.microsoft.com/office/powerpoint/2010/main" val="3103329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dirty="0"/>
          </a:p>
        </p:txBody>
      </p:sp>
      <p:sp>
        <p:nvSpPr>
          <p:cNvPr id="4" name="投影片編號版面配置區 3"/>
          <p:cNvSpPr>
            <a:spLocks noGrp="1"/>
          </p:cNvSpPr>
          <p:nvPr>
            <p:ph type="sldNum" sz="quarter" idx="5"/>
          </p:nvPr>
        </p:nvSpPr>
        <p:spPr/>
        <p:txBody>
          <a:bodyPr/>
          <a:lstStyle/>
          <a:p>
            <a:fld id="{8102099C-06F5-764E-8D8C-32B506B98079}" type="slidenum">
              <a:rPr kumimoji="1" lang="zh-HK" altLang="en-US" smtClean="0"/>
              <a:t>16</a:t>
            </a:fld>
            <a:endParaRPr kumimoji="1" lang="zh-HK" altLang="en-US"/>
          </a:p>
        </p:txBody>
      </p:sp>
    </p:spTree>
    <p:extLst>
      <p:ext uri="{BB962C8B-B14F-4D97-AF65-F5344CB8AC3E}">
        <p14:creationId xmlns:p14="http://schemas.microsoft.com/office/powerpoint/2010/main" val="685389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b="1" i="0" dirty="0">
                <a:solidFill>
                  <a:srgbClr val="F1F1F1"/>
                </a:solidFill>
                <a:effectLst/>
                <a:highlight>
                  <a:srgbClr val="0F0F0F"/>
                </a:highlight>
                <a:latin typeface="Roboto" panose="02000000000000000000" pitchFamily="2" charset="0"/>
              </a:rPr>
              <a:t>Building a Blockchain with Go</a:t>
            </a:r>
          </a:p>
          <a:p>
            <a:endParaRPr kumimoji="1" lang="zh-HK" altLang="en-US" dirty="0"/>
          </a:p>
        </p:txBody>
      </p:sp>
      <p:sp>
        <p:nvSpPr>
          <p:cNvPr id="4" name="投影片編號版面配置區 3"/>
          <p:cNvSpPr>
            <a:spLocks noGrp="1"/>
          </p:cNvSpPr>
          <p:nvPr>
            <p:ph type="sldNum" sz="quarter" idx="5"/>
          </p:nvPr>
        </p:nvSpPr>
        <p:spPr/>
        <p:txBody>
          <a:bodyPr/>
          <a:lstStyle/>
          <a:p>
            <a:fld id="{8102099C-06F5-764E-8D8C-32B506B98079}" type="slidenum">
              <a:rPr kumimoji="1" lang="zh-HK" altLang="en-US" smtClean="0"/>
              <a:t>17</a:t>
            </a:fld>
            <a:endParaRPr kumimoji="1" lang="zh-HK" altLang="en-US"/>
          </a:p>
        </p:txBody>
      </p:sp>
    </p:spTree>
    <p:extLst>
      <p:ext uri="{BB962C8B-B14F-4D97-AF65-F5344CB8AC3E}">
        <p14:creationId xmlns:p14="http://schemas.microsoft.com/office/powerpoint/2010/main" val="379564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HK" altLang="en-US" sz="1200" b="0" i="0" dirty="0">
                <a:latin typeface="Meiryo UI" panose="020B0604030504040204" pitchFamily="34" charset="-128"/>
                <a:ea typeface="Meiryo UI" panose="020B0604030504040204" pitchFamily="34" charset="-128"/>
              </a:rPr>
              <a:t>脆弱性</a:t>
            </a:r>
            <a:r>
              <a:rPr kumimoji="1" lang="zh-HK" altLang="en-US" sz="1200" b="0" i="0" dirty="0">
                <a:latin typeface="Meiryo UI" panose="020B0604030504040204" pitchFamily="34" charset="-128"/>
                <a:ea typeface="Meiryo UI" panose="020B0604030504040204" pitchFamily="34" charset="-128"/>
              </a:rPr>
              <a:t>（ぜっじゃくせい）</a:t>
            </a:r>
            <a:br>
              <a:rPr kumimoji="1" lang="en-US" altLang="zh-HK" sz="1200" b="0" i="0" dirty="0">
                <a:latin typeface="Meiryo UI" panose="020B0604030504040204" pitchFamily="34" charset="-128"/>
                <a:ea typeface="Meiryo UI" panose="020B0604030504040204" pitchFamily="34" charset="-128"/>
              </a:rPr>
            </a:br>
            <a:r>
              <a:rPr kumimoji="1" lang="zh-HK" altLang="en-US" sz="1200" b="0" i="0" dirty="0">
                <a:latin typeface="Meiryo UI" panose="020B0604030504040204" pitchFamily="34" charset="-128"/>
                <a:ea typeface="Meiryo UI" panose="020B0604030504040204" pitchFamily="34" charset="-128"/>
              </a:rPr>
              <a:t>固有（こゆう）</a:t>
            </a:r>
            <a:endParaRPr lang="zh-TW" altLang="en-US" dirty="0"/>
          </a:p>
        </p:txBody>
      </p:sp>
      <p:sp>
        <p:nvSpPr>
          <p:cNvPr id="4" name="投影片編號版面配置區 3"/>
          <p:cNvSpPr>
            <a:spLocks noGrp="1"/>
          </p:cNvSpPr>
          <p:nvPr>
            <p:ph type="sldNum" sz="quarter" idx="5"/>
          </p:nvPr>
        </p:nvSpPr>
        <p:spPr/>
        <p:txBody>
          <a:bodyPr/>
          <a:lstStyle/>
          <a:p>
            <a:fld id="{8102099C-06F5-764E-8D8C-32B506B98079}" type="slidenum">
              <a:rPr kumimoji="1" lang="zh-HK" altLang="en-US" smtClean="0"/>
              <a:t>3</a:t>
            </a:fld>
            <a:endParaRPr kumimoji="1" lang="zh-HK" altLang="en-US"/>
          </a:p>
        </p:txBody>
      </p:sp>
    </p:spTree>
    <p:extLst>
      <p:ext uri="{BB962C8B-B14F-4D97-AF65-F5344CB8AC3E}">
        <p14:creationId xmlns:p14="http://schemas.microsoft.com/office/powerpoint/2010/main" val="3826641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dirty="0"/>
          </a:p>
        </p:txBody>
      </p:sp>
      <p:sp>
        <p:nvSpPr>
          <p:cNvPr id="4" name="投影片編號版面配置區 3"/>
          <p:cNvSpPr>
            <a:spLocks noGrp="1"/>
          </p:cNvSpPr>
          <p:nvPr>
            <p:ph type="sldNum" sz="quarter" idx="5"/>
          </p:nvPr>
        </p:nvSpPr>
        <p:spPr/>
        <p:txBody>
          <a:bodyPr/>
          <a:lstStyle/>
          <a:p>
            <a:fld id="{8102099C-06F5-764E-8D8C-32B506B98079}" type="slidenum">
              <a:rPr kumimoji="1" lang="zh-HK" altLang="en-US" smtClean="0"/>
              <a:t>4</a:t>
            </a:fld>
            <a:endParaRPr kumimoji="1" lang="zh-HK" altLang="en-US"/>
          </a:p>
        </p:txBody>
      </p:sp>
    </p:spTree>
    <p:extLst>
      <p:ext uri="{BB962C8B-B14F-4D97-AF65-F5344CB8AC3E}">
        <p14:creationId xmlns:p14="http://schemas.microsoft.com/office/powerpoint/2010/main" val="1996949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dirty="0"/>
          </a:p>
        </p:txBody>
      </p:sp>
      <p:sp>
        <p:nvSpPr>
          <p:cNvPr id="4" name="投影片編號版面配置區 3"/>
          <p:cNvSpPr>
            <a:spLocks noGrp="1"/>
          </p:cNvSpPr>
          <p:nvPr>
            <p:ph type="sldNum" sz="quarter" idx="5"/>
          </p:nvPr>
        </p:nvSpPr>
        <p:spPr/>
        <p:txBody>
          <a:bodyPr/>
          <a:lstStyle/>
          <a:p>
            <a:fld id="{8102099C-06F5-764E-8D8C-32B506B98079}" type="slidenum">
              <a:rPr kumimoji="1" lang="zh-HK" altLang="en-US" smtClean="0"/>
              <a:t>6</a:t>
            </a:fld>
            <a:endParaRPr kumimoji="1" lang="zh-HK" altLang="en-US"/>
          </a:p>
        </p:txBody>
      </p:sp>
    </p:spTree>
    <p:extLst>
      <p:ext uri="{BB962C8B-B14F-4D97-AF65-F5344CB8AC3E}">
        <p14:creationId xmlns:p14="http://schemas.microsoft.com/office/powerpoint/2010/main" val="1869617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sz="3200" dirty="0"/>
          </a:p>
        </p:txBody>
      </p:sp>
      <p:sp>
        <p:nvSpPr>
          <p:cNvPr id="4" name="投影片編號版面配置區 3"/>
          <p:cNvSpPr>
            <a:spLocks noGrp="1"/>
          </p:cNvSpPr>
          <p:nvPr>
            <p:ph type="sldNum" sz="quarter" idx="5"/>
          </p:nvPr>
        </p:nvSpPr>
        <p:spPr/>
        <p:txBody>
          <a:bodyPr/>
          <a:lstStyle/>
          <a:p>
            <a:fld id="{8102099C-06F5-764E-8D8C-32B506B98079}" type="slidenum">
              <a:rPr kumimoji="1" lang="zh-HK" altLang="en-US" smtClean="0"/>
              <a:t>7</a:t>
            </a:fld>
            <a:endParaRPr kumimoji="1" lang="zh-HK" altLang="en-US"/>
          </a:p>
        </p:txBody>
      </p:sp>
    </p:spTree>
    <p:extLst>
      <p:ext uri="{BB962C8B-B14F-4D97-AF65-F5344CB8AC3E}">
        <p14:creationId xmlns:p14="http://schemas.microsoft.com/office/powerpoint/2010/main" val="1621898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8102099C-06F5-764E-8D8C-32B506B98079}" type="slidenum">
              <a:rPr kumimoji="1" lang="zh-HK" altLang="en-US" smtClean="0"/>
              <a:t>8</a:t>
            </a:fld>
            <a:endParaRPr kumimoji="1" lang="zh-HK" altLang="en-US"/>
          </a:p>
        </p:txBody>
      </p:sp>
    </p:spTree>
    <p:extLst>
      <p:ext uri="{BB962C8B-B14F-4D97-AF65-F5344CB8AC3E}">
        <p14:creationId xmlns:p14="http://schemas.microsoft.com/office/powerpoint/2010/main" val="1953728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HK" altLang="en-US" dirty="0"/>
              <a:t>不正</a:t>
            </a:r>
            <a:r>
              <a:rPr lang="ja-JP" altLang="en-US"/>
              <a:t>な</a:t>
            </a:r>
            <a:r>
              <a:rPr lang="zh-HK" altLang="en-US" dirty="0"/>
              <a:t>変更</a:t>
            </a:r>
            <a:r>
              <a:rPr lang="ja-JP" altLang="en-US"/>
              <a:t>やデータの</a:t>
            </a:r>
            <a:r>
              <a:rPr lang="zh-HK" altLang="en-US" dirty="0"/>
              <a:t>改</a:t>
            </a:r>
            <a:r>
              <a:rPr lang="ja-JP" altLang="en-US"/>
              <a:t>ざん</a:t>
            </a:r>
            <a:endParaRPr kumimoji="1" lang="zh-HK" altLang="en-US" dirty="0"/>
          </a:p>
        </p:txBody>
      </p:sp>
      <p:sp>
        <p:nvSpPr>
          <p:cNvPr id="4" name="投影片編號版面配置區 3"/>
          <p:cNvSpPr>
            <a:spLocks noGrp="1"/>
          </p:cNvSpPr>
          <p:nvPr>
            <p:ph type="sldNum" sz="quarter" idx="5"/>
          </p:nvPr>
        </p:nvSpPr>
        <p:spPr/>
        <p:txBody>
          <a:bodyPr/>
          <a:lstStyle/>
          <a:p>
            <a:fld id="{8102099C-06F5-764E-8D8C-32B506B98079}" type="slidenum">
              <a:rPr kumimoji="1" lang="zh-HK" altLang="en-US" smtClean="0"/>
              <a:t>9</a:t>
            </a:fld>
            <a:endParaRPr kumimoji="1" lang="zh-HK" altLang="en-US"/>
          </a:p>
        </p:txBody>
      </p:sp>
    </p:spTree>
    <p:extLst>
      <p:ext uri="{BB962C8B-B14F-4D97-AF65-F5344CB8AC3E}">
        <p14:creationId xmlns:p14="http://schemas.microsoft.com/office/powerpoint/2010/main" val="1432321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dirty="0"/>
          </a:p>
        </p:txBody>
      </p:sp>
      <p:sp>
        <p:nvSpPr>
          <p:cNvPr id="4" name="投影片編號版面配置區 3"/>
          <p:cNvSpPr>
            <a:spLocks noGrp="1"/>
          </p:cNvSpPr>
          <p:nvPr>
            <p:ph type="sldNum" sz="quarter" idx="5"/>
          </p:nvPr>
        </p:nvSpPr>
        <p:spPr/>
        <p:txBody>
          <a:bodyPr/>
          <a:lstStyle/>
          <a:p>
            <a:fld id="{8102099C-06F5-764E-8D8C-32B506B98079}" type="slidenum">
              <a:rPr kumimoji="1" lang="zh-HK" altLang="en-US" smtClean="0"/>
              <a:t>10</a:t>
            </a:fld>
            <a:endParaRPr kumimoji="1" lang="zh-HK" altLang="en-US"/>
          </a:p>
        </p:txBody>
      </p:sp>
    </p:spTree>
    <p:extLst>
      <p:ext uri="{BB962C8B-B14F-4D97-AF65-F5344CB8AC3E}">
        <p14:creationId xmlns:p14="http://schemas.microsoft.com/office/powerpoint/2010/main" val="599590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dirty="0"/>
          </a:p>
        </p:txBody>
      </p:sp>
      <p:sp>
        <p:nvSpPr>
          <p:cNvPr id="4" name="投影片編號版面配置區 3"/>
          <p:cNvSpPr>
            <a:spLocks noGrp="1"/>
          </p:cNvSpPr>
          <p:nvPr>
            <p:ph type="sldNum" sz="quarter" idx="5"/>
          </p:nvPr>
        </p:nvSpPr>
        <p:spPr/>
        <p:txBody>
          <a:bodyPr/>
          <a:lstStyle/>
          <a:p>
            <a:fld id="{8102099C-06F5-764E-8D8C-32B506B98079}" type="slidenum">
              <a:rPr kumimoji="1" lang="zh-HK" altLang="en-US" smtClean="0"/>
              <a:t>11</a:t>
            </a:fld>
            <a:endParaRPr kumimoji="1" lang="zh-HK" altLang="en-US"/>
          </a:p>
        </p:txBody>
      </p:sp>
    </p:spTree>
    <p:extLst>
      <p:ext uri="{BB962C8B-B14F-4D97-AF65-F5344CB8AC3E}">
        <p14:creationId xmlns:p14="http://schemas.microsoft.com/office/powerpoint/2010/main" val="28793381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6488FF91-0940-194F-9C77-DAE915FA224C}" type="datetime1">
              <a:rPr lang="zh-HK" altLang="en-US" smtClean="0"/>
              <a:t>28/06/24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FA0DF90C-D644-6640-B8E0-8DE46E7F0644}" type="datetime1">
              <a:rPr lang="zh-HK" altLang="en-US" smtClean="0"/>
              <a:t>28/06/24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A3E15762-F46E-5946-89D2-6B3C47526378}" type="datetime1">
              <a:rPr lang="zh-HK" altLang="en-US" smtClean="0"/>
              <a:t>28/06/24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1B66AF3-55CB-4E4C-8497-9B186D03A391}" type="datetime1">
              <a:rPr lang="zh-HK" altLang="en-US" smtClean="0"/>
              <a:t>28/06/24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AD6D1AB9-DE2E-F74E-B26B-51B4C34E11D7}" type="datetime1">
              <a:rPr lang="zh-HK" altLang="en-US" smtClean="0"/>
              <a:t>28/06/24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TW" altLang="en-US"/>
              <a:t>按一下以編輯母片文字樣式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C604EF20-0F4F-5D4B-981E-76360C562C67}" type="datetime1">
              <a:rPr lang="zh-HK" altLang="en-US" smtClean="0"/>
              <a:t>28/06/24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a:t>按一下以編輯母片文字樣式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3CBAF90F-A823-E34C-A78F-4AE4CC7F67D9}" type="datetime1">
              <a:rPr lang="zh-HK" altLang="en-US" smtClean="0"/>
              <a:t>28/06/24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60D99CF-A52E-1943-B2AF-2BB78B1FDB5F}" type="datetime1">
              <a:rPr lang="zh-HK" altLang="en-US" smtClean="0"/>
              <a:t>28/06/24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zh-TW" altLang="en-US"/>
              <a:t>按一下以編輯母片標題樣式</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F0553CA-2D29-764D-AA8F-1197C6038739}" type="datetime1">
              <a:rPr lang="zh-HK" altLang="en-US" smtClean="0"/>
              <a:t>28/06/24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90483E7-7DB3-3E42-9AA5-4E286FE4D513}" type="datetime1">
              <a:rPr lang="zh-HK" altLang="en-US" smtClean="0"/>
              <a:t>28/06/24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TW" altLang="en-US"/>
              <a:t>按一下以編輯母片標題樣式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88E40C52-B9B1-6D4B-AD30-EA6291ADE45B}" type="datetime1">
              <a:rPr lang="zh-HK" altLang="en-US" smtClean="0"/>
              <a:t>28/06/24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B60E899F-DB52-CE42-A56D-2D8EF91025F2}" type="datetime1">
              <a:rPr lang="zh-HK" altLang="en-US" smtClean="0"/>
              <a:t>28/06/24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FEC8C46-8D78-CD47-8A77-31D3D7DDC27C}" type="datetime1">
              <a:rPr lang="zh-HK" altLang="en-US" smtClean="0"/>
              <a:t>28/06/24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FE08F07B-E490-A64D-A8FD-15A7600DEDC6}" type="datetime1">
              <a:rPr lang="zh-HK" altLang="en-US" smtClean="0"/>
              <a:t>28/06/24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E7C8759-FE0A-E346-957B-D93FCC1699B5}" type="datetime1">
              <a:rPr lang="zh-HK" altLang="en-US" smtClean="0"/>
              <a:t>28/06/24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D9D2399D-36B5-7243-824A-D8DDB2F38D52}" type="datetime1">
              <a:rPr lang="zh-HK" altLang="en-US" smtClean="0"/>
              <a:t>28/06/24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TW" altLang="en-US"/>
              <a:t>按一下以編輯母片標題樣式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A75A1BCC-89DB-FD42-9808-1E6C9FD979D2}" type="datetime1">
              <a:rPr lang="zh-HK" altLang="en-US" smtClean="0"/>
              <a:t>28/06/24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0A750E-E3A6-1740-A438-6E87315FF5E3}" type="datetime1">
              <a:rPr lang="zh-HK" altLang="en-US" smtClean="0"/>
              <a:t>28/06/24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playlist?list=PLpP5MQvVi4PGmNYGEsShrlvuE2B33xV1L" TargetMode="External"/><Relationship Id="rId3" Type="http://schemas.openxmlformats.org/officeDocument/2006/relationships/hyperlink" Target="https://www.coinex.com/ja/blog/2147-what-are-nodes" TargetMode="External"/><Relationship Id="rId7" Type="http://schemas.openxmlformats.org/officeDocument/2006/relationships/hyperlink" Target="https://etherscan.io/nft-top-contract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sciencedirect.com/science/article/abs/pii/S0167404818310927" TargetMode="External"/><Relationship Id="rId5" Type="http://schemas.openxmlformats.org/officeDocument/2006/relationships/hyperlink" Target="https://www.jstage.jst.go.jp/article/ieejjournal/137/10/137_708/_article/-char/ja/" TargetMode="External"/><Relationship Id="rId4" Type="http://schemas.openxmlformats.org/officeDocument/2006/relationships/hyperlink" Target="https://cuc.repo.nii.ac.jp/records/626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80C67C-6F1D-9194-B10F-5F2F4BF868EB}"/>
              </a:ext>
            </a:extLst>
          </p:cNvPr>
          <p:cNvSpPr>
            <a:spLocks noGrp="1"/>
          </p:cNvSpPr>
          <p:nvPr>
            <p:ph type="title"/>
          </p:nvPr>
        </p:nvSpPr>
        <p:spPr>
          <a:xfrm>
            <a:off x="1030287" y="8467"/>
            <a:ext cx="10131425" cy="1456267"/>
          </a:xfrm>
        </p:spPr>
        <p:txBody>
          <a:bodyPr/>
          <a:lstStyle/>
          <a:p>
            <a:r>
              <a:rPr lang="zh-HK" altLang="en-US" dirty="0">
                <a:latin typeface="Meiryo UI" panose="020B0604030504040204" pitchFamily="34" charset="-128"/>
                <a:ea typeface="Meiryo UI" panose="020B0604030504040204" pitchFamily="34" charset="-128"/>
              </a:rPr>
              <a:t>研究背景</a:t>
            </a:r>
            <a:endParaRPr kumimoji="1" lang="zh-HK" altLang="en-US" dirty="0">
              <a:latin typeface="Meiryo UI" panose="020B0604030504040204" pitchFamily="34" charset="-128"/>
              <a:ea typeface="Meiryo UI" panose="020B0604030504040204" pitchFamily="34" charset="-128"/>
            </a:endParaRPr>
          </a:p>
        </p:txBody>
      </p:sp>
      <p:sp>
        <p:nvSpPr>
          <p:cNvPr id="3" name="內容版面配置區 2">
            <a:extLst>
              <a:ext uri="{FF2B5EF4-FFF2-40B4-BE49-F238E27FC236}">
                <a16:creationId xmlns:a16="http://schemas.microsoft.com/office/drawing/2014/main" id="{D9A44EBC-1910-CD0F-C76B-3EBC70D0D294}"/>
              </a:ext>
            </a:extLst>
          </p:cNvPr>
          <p:cNvSpPr>
            <a:spLocks noGrp="1"/>
          </p:cNvSpPr>
          <p:nvPr>
            <p:ph idx="1"/>
          </p:nvPr>
        </p:nvSpPr>
        <p:spPr>
          <a:xfrm>
            <a:off x="1030287" y="1456267"/>
            <a:ext cx="10131425" cy="3649133"/>
          </a:xfrm>
        </p:spPr>
        <p:txBody>
          <a:bodyPr>
            <a:normAutofit/>
          </a:bodyPr>
          <a:lstStyle/>
          <a:p>
            <a:pPr marL="0" indent="0">
              <a:buNone/>
            </a:pPr>
            <a:r>
              <a:rPr lang="ja-JP" altLang="en-US" sz="2800" kern="100">
                <a:effectLst/>
                <a:latin typeface="Yu Mincho" panose="02020400000000000000" pitchFamily="18" charset="-128"/>
                <a:ea typeface="Meiryo UI" panose="020B0604030504040204" pitchFamily="34" charset="-128"/>
                <a:cs typeface="Times New Roman" panose="02020603050405020304" pitchFamily="18" charset="0"/>
              </a:rPr>
              <a:t>現在、セキュリティーにおいてデータ漏洩事件が多発</a:t>
            </a:r>
            <a:r>
              <a:rPr lang="zh-HK" altLang="en-US" sz="2800" kern="100" dirty="0">
                <a:effectLst/>
                <a:latin typeface="Yu Mincho" panose="02020400000000000000" pitchFamily="18" charset="-128"/>
                <a:ea typeface="Meiryo UI" panose="020B0604030504040204" pitchFamily="34" charset="-128"/>
                <a:cs typeface="Times New Roman" panose="02020603050405020304" pitchFamily="18" charset="0"/>
              </a:rPr>
              <a:t>され</a:t>
            </a:r>
            <a:r>
              <a:rPr lang="ja-JP" altLang="en-US" sz="2800" kern="100">
                <a:effectLst/>
                <a:latin typeface="Yu Mincho" panose="02020400000000000000" pitchFamily="18" charset="-128"/>
                <a:ea typeface="Meiryo UI" panose="020B0604030504040204" pitchFamily="34" charset="-128"/>
                <a:cs typeface="Times New Roman" panose="02020603050405020304" pitchFamily="18" charset="0"/>
              </a:rPr>
              <a:t>ています。ブロックチェーンは高いセキュリティ特性を持つ技術であるため、</a:t>
            </a:r>
            <a:br>
              <a:rPr lang="en-US" altLang="ja-JP" sz="2800" kern="100" dirty="0">
                <a:effectLst/>
                <a:latin typeface="Yu Mincho" panose="02020400000000000000" pitchFamily="18" charset="-128"/>
                <a:ea typeface="Meiryo UI" panose="020B0604030504040204" pitchFamily="34" charset="-128"/>
                <a:cs typeface="Times New Roman" panose="02020603050405020304" pitchFamily="18" charset="0"/>
              </a:rPr>
            </a:br>
            <a:br>
              <a:rPr lang="en-US" altLang="ja-JP" sz="2800" kern="100" dirty="0">
                <a:effectLst/>
                <a:latin typeface="Yu Mincho" panose="02020400000000000000" pitchFamily="18" charset="-128"/>
                <a:ea typeface="Meiryo UI" panose="020B0604030504040204" pitchFamily="34" charset="-128"/>
                <a:cs typeface="Times New Roman" panose="02020603050405020304" pitchFamily="18" charset="0"/>
              </a:rPr>
            </a:br>
            <a:r>
              <a:rPr lang="ja-JP" altLang="en-US" sz="2800" kern="100">
                <a:effectLst/>
                <a:latin typeface="Yu Mincho" panose="02020400000000000000" pitchFamily="18" charset="-128"/>
                <a:ea typeface="Meiryo UI" panose="020B0604030504040204" pitchFamily="34" charset="-128"/>
                <a:cs typeface="Times New Roman" panose="02020603050405020304" pitchFamily="18" charset="0"/>
              </a:rPr>
              <a:t>もし広く普及すれば、セキュリティがある程度強化</a:t>
            </a:r>
            <a:r>
              <a:rPr lang="zh-HK" altLang="en-US" sz="2800" kern="100" dirty="0">
                <a:effectLst/>
                <a:latin typeface="Yu Mincho" panose="02020400000000000000" pitchFamily="18" charset="-128"/>
                <a:ea typeface="Meiryo UI" panose="020B0604030504040204" pitchFamily="34" charset="-128"/>
                <a:cs typeface="Times New Roman" panose="02020603050405020304" pitchFamily="18" charset="0"/>
              </a:rPr>
              <a:t>でき</a:t>
            </a:r>
            <a:r>
              <a:rPr lang="ja-JP" altLang="en-US" sz="2800" kern="100">
                <a:effectLst/>
                <a:latin typeface="Yu Mincho" panose="02020400000000000000" pitchFamily="18" charset="-128"/>
                <a:ea typeface="Meiryo UI" panose="020B0604030504040204" pitchFamily="34" charset="-128"/>
                <a:cs typeface="Times New Roman" panose="02020603050405020304" pitchFamily="18" charset="0"/>
              </a:rPr>
              <a:t>ると思います。</a:t>
            </a:r>
            <a:endParaRPr lang="en-US" altLang="ja-JP" sz="2800" kern="100" dirty="0">
              <a:effectLst/>
              <a:latin typeface="Yu Mincho" panose="02020400000000000000" pitchFamily="18" charset="-128"/>
              <a:ea typeface="Meiryo UI" panose="020B0604030504040204" pitchFamily="34" charset="-128"/>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14E642C1-4724-4B58-6DBB-7058E9B2FD47}"/>
              </a:ext>
            </a:extLst>
          </p:cNvPr>
          <p:cNvSpPr>
            <a:spLocks noGrp="1"/>
          </p:cNvSpPr>
          <p:nvPr>
            <p:ph type="sldNum" sz="quarter" idx="12"/>
          </p:nvPr>
        </p:nvSpPr>
        <p:spPr/>
        <p:txBody>
          <a:bodyPr/>
          <a:lstStyle/>
          <a:p>
            <a:fld id="{D57F1E4F-1CFF-5643-939E-217C01CDF565}" type="slidenum">
              <a:rPr lang="en-US" sz="3000" smtClean="0"/>
              <a:pPr/>
              <a:t>1</a:t>
            </a:fld>
            <a:endParaRPr lang="en-US" sz="3000" dirty="0"/>
          </a:p>
        </p:txBody>
      </p:sp>
    </p:spTree>
    <p:extLst>
      <p:ext uri="{BB962C8B-B14F-4D97-AF65-F5344CB8AC3E}">
        <p14:creationId xmlns:p14="http://schemas.microsoft.com/office/powerpoint/2010/main" val="1589597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9DF2EAF-0AFC-F667-2C1A-E961EFC914D3}"/>
              </a:ext>
            </a:extLst>
          </p:cNvPr>
          <p:cNvSpPr>
            <a:spLocks noGrp="1"/>
          </p:cNvSpPr>
          <p:nvPr>
            <p:ph type="sldNum" sz="quarter" idx="12"/>
          </p:nvPr>
        </p:nvSpPr>
        <p:spPr>
          <a:xfrm>
            <a:off x="10266060" y="5870575"/>
            <a:ext cx="720262" cy="377825"/>
          </a:xfrm>
        </p:spPr>
        <p:txBody>
          <a:bodyPr/>
          <a:lstStyle/>
          <a:p>
            <a:r>
              <a:rPr lang="en-US" sz="3000" dirty="0"/>
              <a:t>5</a:t>
            </a:r>
          </a:p>
        </p:txBody>
      </p:sp>
      <p:sp>
        <p:nvSpPr>
          <p:cNvPr id="2" name="標題 1">
            <a:extLst>
              <a:ext uri="{FF2B5EF4-FFF2-40B4-BE49-F238E27FC236}">
                <a16:creationId xmlns:a16="http://schemas.microsoft.com/office/drawing/2014/main" id="{D5145BD8-4019-8154-2C04-F1071690BFA1}"/>
              </a:ext>
            </a:extLst>
          </p:cNvPr>
          <p:cNvSpPr>
            <a:spLocks noGrp="1"/>
          </p:cNvSpPr>
          <p:nvPr>
            <p:ph type="title"/>
          </p:nvPr>
        </p:nvSpPr>
        <p:spPr>
          <a:xfrm>
            <a:off x="685802" y="0"/>
            <a:ext cx="10131425" cy="1018095"/>
          </a:xfrm>
        </p:spPr>
        <p:txBody>
          <a:bodyPr/>
          <a:lstStyle/>
          <a:p>
            <a:r>
              <a:rPr kumimoji="1" lang="en-US" altLang="zh-HK" dirty="0"/>
              <a:t>@8</a:t>
            </a:r>
            <a:endParaRPr kumimoji="1" lang="zh-HK" altLang="en-US" dirty="0"/>
          </a:p>
        </p:txBody>
      </p:sp>
      <p:sp>
        <p:nvSpPr>
          <p:cNvPr id="7" name="文字方塊 6">
            <a:extLst>
              <a:ext uri="{FF2B5EF4-FFF2-40B4-BE49-F238E27FC236}">
                <a16:creationId xmlns:a16="http://schemas.microsoft.com/office/drawing/2014/main" id="{CC6DECEB-4C5C-12BC-0A82-61C541CF9CE8}"/>
              </a:ext>
            </a:extLst>
          </p:cNvPr>
          <p:cNvSpPr txBox="1"/>
          <p:nvPr/>
        </p:nvSpPr>
        <p:spPr>
          <a:xfrm>
            <a:off x="2777763" y="241427"/>
            <a:ext cx="7931086" cy="523220"/>
          </a:xfrm>
          <a:prstGeom prst="rect">
            <a:avLst/>
          </a:prstGeom>
          <a:noFill/>
        </p:spPr>
        <p:txBody>
          <a:bodyPr wrap="square" rtlCol="0">
            <a:spAutoFit/>
          </a:bodyPr>
          <a:lstStyle/>
          <a:p>
            <a:r>
              <a:rPr lang="zh-HK" altLang="en-US" sz="2800" dirty="0">
                <a:latin typeface="Meiryo UI" panose="020B0604030504040204" pitchFamily="34" charset="-128"/>
                <a:ea typeface="Meiryo UI" panose="020B0604030504040204" pitchFamily="34" charset="-128"/>
              </a:rPr>
              <a:t>ローカルのネットワークに多数のウォレットの作る部分</a:t>
            </a:r>
            <a:endParaRPr lang="zh-TW" altLang="en-US" sz="2800" dirty="0"/>
          </a:p>
        </p:txBody>
      </p:sp>
      <p:sp>
        <p:nvSpPr>
          <p:cNvPr id="8" name="文字方塊 7">
            <a:extLst>
              <a:ext uri="{FF2B5EF4-FFF2-40B4-BE49-F238E27FC236}">
                <a16:creationId xmlns:a16="http://schemas.microsoft.com/office/drawing/2014/main" id="{17C52290-F618-A62B-29A9-00F8C34EDA4F}"/>
              </a:ext>
            </a:extLst>
          </p:cNvPr>
          <p:cNvSpPr txBox="1"/>
          <p:nvPr/>
        </p:nvSpPr>
        <p:spPr>
          <a:xfrm>
            <a:off x="1914441" y="5920243"/>
            <a:ext cx="8363116" cy="461665"/>
          </a:xfrm>
          <a:prstGeom prst="rect">
            <a:avLst/>
          </a:prstGeom>
          <a:noFill/>
        </p:spPr>
        <p:txBody>
          <a:bodyPr wrap="square" rtlCol="0">
            <a:spAutoFit/>
          </a:bodyPr>
          <a:lstStyle/>
          <a:p>
            <a:r>
              <a:rPr lang="en-US" altLang="zh-HK" sz="2400" dirty="0">
                <a:latin typeface="Meiryo UI" panose="020B0604030504040204" pitchFamily="34" charset="-128"/>
                <a:ea typeface="Meiryo UI" panose="020B0604030504040204" pitchFamily="34" charset="-128"/>
              </a:rPr>
              <a:t>localhost</a:t>
            </a:r>
            <a:r>
              <a:rPr lang="ja-JP" altLang="en-US" sz="2400">
                <a:latin typeface="Meiryo UI" panose="020B0604030504040204" pitchFamily="34" charset="-128"/>
                <a:ea typeface="Meiryo UI" panose="020B0604030504040204" pitchFamily="34" charset="-128"/>
              </a:rPr>
              <a:t>のポートを</a:t>
            </a:r>
            <a:r>
              <a:rPr lang="zh-HK" altLang="en-US" sz="2400" dirty="0">
                <a:latin typeface="Meiryo UI" panose="020B0604030504040204" pitchFamily="34" charset="-128"/>
                <a:ea typeface="Meiryo UI" panose="020B0604030504040204" pitchFamily="34" charset="-128"/>
              </a:rPr>
              <a:t>利用</a:t>
            </a:r>
            <a:r>
              <a:rPr lang="ja-JP" altLang="en-US" sz="2400">
                <a:latin typeface="Meiryo UI" panose="020B0604030504040204" pitchFamily="34" charset="-128"/>
                <a:ea typeface="Meiryo UI" panose="020B0604030504040204" pitchFamily="34" charset="-128"/>
              </a:rPr>
              <a:t>してウォレットとデータベースを</a:t>
            </a:r>
            <a:r>
              <a:rPr lang="zh-HK" altLang="en-US" sz="2400" dirty="0">
                <a:latin typeface="Meiryo UI" panose="020B0604030504040204" pitchFamily="34" charset="-128"/>
                <a:ea typeface="Meiryo UI" panose="020B0604030504040204" pitchFamily="34" charset="-128"/>
              </a:rPr>
              <a:t>区別</a:t>
            </a:r>
            <a:r>
              <a:rPr lang="ja-JP" altLang="en-US" sz="2400">
                <a:latin typeface="Meiryo UI" panose="020B0604030504040204" pitchFamily="34" charset="-128"/>
                <a:ea typeface="Meiryo UI" panose="020B0604030504040204" pitchFamily="34" charset="-128"/>
              </a:rPr>
              <a:t>する</a:t>
            </a:r>
            <a:r>
              <a:rPr lang="zh-HK" altLang="en-US" sz="2400" dirty="0">
                <a:latin typeface="Meiryo UI" panose="020B0604030504040204" pitchFamily="34" charset="-128"/>
                <a:ea typeface="Meiryo UI" panose="020B0604030504040204" pitchFamily="34" charset="-128"/>
              </a:rPr>
              <a:t>こと</a:t>
            </a:r>
            <a:endParaRPr kumimoji="1" lang="zh-HK" altLang="en-US" sz="2400" dirty="0">
              <a:latin typeface="Meiryo UI" panose="020B0604030504040204" pitchFamily="34" charset="-128"/>
              <a:ea typeface="Meiryo UI" panose="020B0604030504040204" pitchFamily="34" charset="-128"/>
            </a:endParaRPr>
          </a:p>
        </p:txBody>
      </p:sp>
      <p:pic>
        <p:nvPicPr>
          <p:cNvPr id="10" name="圖片 9" descr="一張含有 文字, 軟體, 多媒體軟體, 螢幕擷取畫面 的圖片&#10;&#10;自動產生的描述">
            <a:extLst>
              <a:ext uri="{FF2B5EF4-FFF2-40B4-BE49-F238E27FC236}">
                <a16:creationId xmlns:a16="http://schemas.microsoft.com/office/drawing/2014/main" id="{89119AFF-0EEB-7BDB-DBF1-E62C1152B05E}"/>
              </a:ext>
            </a:extLst>
          </p:cNvPr>
          <p:cNvPicPr>
            <a:picLocks noChangeAspect="1"/>
          </p:cNvPicPr>
          <p:nvPr/>
        </p:nvPicPr>
        <p:blipFill rotWithShape="1">
          <a:blip r:embed="rId3"/>
          <a:srcRect t="5361" b="8624"/>
          <a:stretch/>
        </p:blipFill>
        <p:spPr>
          <a:xfrm>
            <a:off x="497439" y="814315"/>
            <a:ext cx="11197119" cy="5025725"/>
          </a:xfrm>
          <a:prstGeom prst="rect">
            <a:avLst/>
          </a:prstGeom>
        </p:spPr>
      </p:pic>
    </p:spTree>
    <p:extLst>
      <p:ext uri="{BB962C8B-B14F-4D97-AF65-F5344CB8AC3E}">
        <p14:creationId xmlns:p14="http://schemas.microsoft.com/office/powerpoint/2010/main" val="578621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9DF2EAF-0AFC-F667-2C1A-E961EFC914D3}"/>
              </a:ext>
            </a:extLst>
          </p:cNvPr>
          <p:cNvSpPr>
            <a:spLocks noGrp="1"/>
          </p:cNvSpPr>
          <p:nvPr>
            <p:ph type="sldNum" sz="quarter" idx="12"/>
          </p:nvPr>
        </p:nvSpPr>
        <p:spPr>
          <a:xfrm>
            <a:off x="10266060" y="5870575"/>
            <a:ext cx="720262" cy="377825"/>
          </a:xfrm>
        </p:spPr>
        <p:txBody>
          <a:bodyPr/>
          <a:lstStyle/>
          <a:p>
            <a:r>
              <a:rPr lang="en-US" sz="3000" dirty="0"/>
              <a:t>6</a:t>
            </a:r>
          </a:p>
        </p:txBody>
      </p:sp>
      <p:sp>
        <p:nvSpPr>
          <p:cNvPr id="2" name="標題 1">
            <a:extLst>
              <a:ext uri="{FF2B5EF4-FFF2-40B4-BE49-F238E27FC236}">
                <a16:creationId xmlns:a16="http://schemas.microsoft.com/office/drawing/2014/main" id="{D5145BD8-4019-8154-2C04-F1071690BFA1}"/>
              </a:ext>
            </a:extLst>
          </p:cNvPr>
          <p:cNvSpPr>
            <a:spLocks noGrp="1"/>
          </p:cNvSpPr>
          <p:nvPr>
            <p:ph type="title"/>
          </p:nvPr>
        </p:nvSpPr>
        <p:spPr>
          <a:xfrm>
            <a:off x="685802" y="0"/>
            <a:ext cx="10131425" cy="1018095"/>
          </a:xfrm>
        </p:spPr>
        <p:txBody>
          <a:bodyPr/>
          <a:lstStyle/>
          <a:p>
            <a:r>
              <a:rPr kumimoji="1" lang="en-US" altLang="zh-HK" dirty="0"/>
              <a:t>@8</a:t>
            </a:r>
            <a:endParaRPr kumimoji="1" lang="zh-HK" altLang="en-US" dirty="0"/>
          </a:p>
        </p:txBody>
      </p:sp>
      <p:sp>
        <p:nvSpPr>
          <p:cNvPr id="7" name="文字方塊 6">
            <a:extLst>
              <a:ext uri="{FF2B5EF4-FFF2-40B4-BE49-F238E27FC236}">
                <a16:creationId xmlns:a16="http://schemas.microsoft.com/office/drawing/2014/main" id="{CC6DECEB-4C5C-12BC-0A82-61C541CF9CE8}"/>
              </a:ext>
            </a:extLst>
          </p:cNvPr>
          <p:cNvSpPr txBox="1"/>
          <p:nvPr/>
        </p:nvSpPr>
        <p:spPr>
          <a:xfrm>
            <a:off x="2777763" y="241427"/>
            <a:ext cx="7271210" cy="523220"/>
          </a:xfrm>
          <a:prstGeom prst="rect">
            <a:avLst/>
          </a:prstGeom>
          <a:noFill/>
        </p:spPr>
        <p:txBody>
          <a:bodyPr wrap="square" rtlCol="0">
            <a:spAutoFit/>
          </a:bodyPr>
          <a:lstStyle/>
          <a:p>
            <a:r>
              <a:rPr lang="zh-HK" altLang="en-US" sz="2800" dirty="0">
                <a:latin typeface="Meiryo UI" panose="020B0604030504040204" pitchFamily="34" charset="-128"/>
                <a:ea typeface="Meiryo UI" panose="020B0604030504040204" pitchFamily="34" charset="-128"/>
              </a:rPr>
              <a:t>ローカルのネットワークに多数のウォレットの作る部分</a:t>
            </a:r>
            <a:endParaRPr lang="zh-TW" altLang="en-US" sz="2800" dirty="0"/>
          </a:p>
        </p:txBody>
      </p:sp>
      <p:pic>
        <p:nvPicPr>
          <p:cNvPr id="12" name="圖片 11" descr="一張含有 文字, 字型, 螢幕擷取畫面, 數字 的圖片&#10;&#10;自動產生的描述">
            <a:extLst>
              <a:ext uri="{FF2B5EF4-FFF2-40B4-BE49-F238E27FC236}">
                <a16:creationId xmlns:a16="http://schemas.microsoft.com/office/drawing/2014/main" id="{22ABDF01-7D7E-67E1-DEE3-CAD11046712A}"/>
              </a:ext>
            </a:extLst>
          </p:cNvPr>
          <p:cNvPicPr>
            <a:picLocks noChangeAspect="1"/>
          </p:cNvPicPr>
          <p:nvPr/>
        </p:nvPicPr>
        <p:blipFill>
          <a:blip r:embed="rId3"/>
          <a:stretch>
            <a:fillRect/>
          </a:stretch>
        </p:blipFill>
        <p:spPr>
          <a:xfrm>
            <a:off x="3102229" y="2269265"/>
            <a:ext cx="5987541" cy="2057638"/>
          </a:xfrm>
          <a:prstGeom prst="rect">
            <a:avLst/>
          </a:prstGeom>
        </p:spPr>
      </p:pic>
    </p:spTree>
    <p:extLst>
      <p:ext uri="{BB962C8B-B14F-4D97-AF65-F5344CB8AC3E}">
        <p14:creationId xmlns:p14="http://schemas.microsoft.com/office/powerpoint/2010/main" val="2913500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9DF2EAF-0AFC-F667-2C1A-E961EFC914D3}"/>
              </a:ext>
            </a:extLst>
          </p:cNvPr>
          <p:cNvSpPr>
            <a:spLocks noGrp="1"/>
          </p:cNvSpPr>
          <p:nvPr>
            <p:ph type="sldNum" sz="quarter" idx="12"/>
          </p:nvPr>
        </p:nvSpPr>
        <p:spPr>
          <a:xfrm>
            <a:off x="10266060" y="5870575"/>
            <a:ext cx="720262" cy="377825"/>
          </a:xfrm>
        </p:spPr>
        <p:txBody>
          <a:bodyPr/>
          <a:lstStyle/>
          <a:p>
            <a:r>
              <a:rPr lang="en-US" sz="3000" dirty="0"/>
              <a:t>7</a:t>
            </a:r>
          </a:p>
        </p:txBody>
      </p:sp>
      <p:sp>
        <p:nvSpPr>
          <p:cNvPr id="2" name="標題 1">
            <a:extLst>
              <a:ext uri="{FF2B5EF4-FFF2-40B4-BE49-F238E27FC236}">
                <a16:creationId xmlns:a16="http://schemas.microsoft.com/office/drawing/2014/main" id="{D5145BD8-4019-8154-2C04-F1071690BFA1}"/>
              </a:ext>
            </a:extLst>
          </p:cNvPr>
          <p:cNvSpPr>
            <a:spLocks noGrp="1"/>
          </p:cNvSpPr>
          <p:nvPr>
            <p:ph type="title"/>
          </p:nvPr>
        </p:nvSpPr>
        <p:spPr>
          <a:xfrm>
            <a:off x="685802" y="0"/>
            <a:ext cx="10131425" cy="1018095"/>
          </a:xfrm>
        </p:spPr>
        <p:txBody>
          <a:bodyPr/>
          <a:lstStyle/>
          <a:p>
            <a:r>
              <a:rPr kumimoji="1" lang="en-US" altLang="zh-HK" dirty="0"/>
              <a:t>@8</a:t>
            </a:r>
            <a:endParaRPr kumimoji="1" lang="zh-HK" altLang="en-US" dirty="0"/>
          </a:p>
        </p:txBody>
      </p:sp>
      <p:sp>
        <p:nvSpPr>
          <p:cNvPr id="7" name="文字方塊 6">
            <a:extLst>
              <a:ext uri="{FF2B5EF4-FFF2-40B4-BE49-F238E27FC236}">
                <a16:creationId xmlns:a16="http://schemas.microsoft.com/office/drawing/2014/main" id="{CC6DECEB-4C5C-12BC-0A82-61C541CF9CE8}"/>
              </a:ext>
            </a:extLst>
          </p:cNvPr>
          <p:cNvSpPr txBox="1"/>
          <p:nvPr/>
        </p:nvSpPr>
        <p:spPr>
          <a:xfrm>
            <a:off x="2280877" y="247437"/>
            <a:ext cx="7630243" cy="523220"/>
          </a:xfrm>
          <a:prstGeom prst="rect">
            <a:avLst/>
          </a:prstGeom>
          <a:noFill/>
        </p:spPr>
        <p:txBody>
          <a:bodyPr wrap="square" rtlCol="0">
            <a:spAutoFit/>
          </a:bodyPr>
          <a:lstStyle/>
          <a:p>
            <a:r>
              <a:rPr lang="zh-HK" altLang="en-US" sz="2800" dirty="0">
                <a:latin typeface="Meiryo UI" panose="020B0604030504040204" pitchFamily="34" charset="-128"/>
                <a:ea typeface="Meiryo UI" panose="020B0604030504040204" pitchFamily="34" charset="-128"/>
              </a:rPr>
              <a:t>ローカルのネットワークでサーバーの</a:t>
            </a:r>
            <a:r>
              <a:rPr lang="ja-JP" altLang="en-US" sz="2800">
                <a:latin typeface="Meiryo UI" panose="020B0604030504040204" pitchFamily="34" charset="-128"/>
                <a:ea typeface="Meiryo UI" panose="020B0604030504040204" pitchFamily="34" charset="-128"/>
              </a:rPr>
              <a:t>トランザクション</a:t>
            </a:r>
            <a:r>
              <a:rPr lang="zh-HK" altLang="en-US" sz="2800" dirty="0">
                <a:latin typeface="Meiryo UI" panose="020B0604030504040204" pitchFamily="34" charset="-128"/>
                <a:ea typeface="Meiryo UI" panose="020B0604030504040204" pitchFamily="34" charset="-128"/>
              </a:rPr>
              <a:t>部分</a:t>
            </a:r>
            <a:endParaRPr lang="zh-TW" altLang="en-US" sz="2800" dirty="0"/>
          </a:p>
        </p:txBody>
      </p:sp>
      <p:pic>
        <p:nvPicPr>
          <p:cNvPr id="5" name="圖片 4" descr="一張含有 文字, 螢幕擷取畫面 的圖片&#10;&#10;自動產生的描述">
            <a:extLst>
              <a:ext uri="{FF2B5EF4-FFF2-40B4-BE49-F238E27FC236}">
                <a16:creationId xmlns:a16="http://schemas.microsoft.com/office/drawing/2014/main" id="{62EB7F16-DB7D-49A3-EF77-9380BD90992E}"/>
              </a:ext>
            </a:extLst>
          </p:cNvPr>
          <p:cNvPicPr>
            <a:picLocks noChangeAspect="1"/>
          </p:cNvPicPr>
          <p:nvPr/>
        </p:nvPicPr>
        <p:blipFill rotWithShape="1">
          <a:blip r:embed="rId3"/>
          <a:srcRect r="27018" b="88828"/>
          <a:stretch/>
        </p:blipFill>
        <p:spPr>
          <a:xfrm>
            <a:off x="694372" y="1432962"/>
            <a:ext cx="10803251" cy="1340915"/>
          </a:xfrm>
          <a:prstGeom prst="rect">
            <a:avLst/>
          </a:prstGeom>
        </p:spPr>
      </p:pic>
      <p:sp>
        <p:nvSpPr>
          <p:cNvPr id="6" name="文字方塊 5">
            <a:extLst>
              <a:ext uri="{FF2B5EF4-FFF2-40B4-BE49-F238E27FC236}">
                <a16:creationId xmlns:a16="http://schemas.microsoft.com/office/drawing/2014/main" id="{8C348652-7106-0C10-D82D-A0147BEB15F3}"/>
              </a:ext>
            </a:extLst>
          </p:cNvPr>
          <p:cNvSpPr txBox="1"/>
          <p:nvPr/>
        </p:nvSpPr>
        <p:spPr>
          <a:xfrm>
            <a:off x="597572" y="3429000"/>
            <a:ext cx="10996850" cy="1446550"/>
          </a:xfrm>
          <a:prstGeom prst="rect">
            <a:avLst/>
          </a:prstGeom>
          <a:noFill/>
        </p:spPr>
        <p:txBody>
          <a:bodyPr wrap="square" rtlCol="0">
            <a:spAutoFit/>
          </a:bodyPr>
          <a:lstStyle/>
          <a:p>
            <a:r>
              <a:rPr lang="en-US" altLang="zh-HK" sz="1600" dirty="0">
                <a:latin typeface="Meiryo UI" panose="020B0604030504040204" pitchFamily="34" charset="-128"/>
                <a:ea typeface="Meiryo UI" panose="020B0604030504040204" pitchFamily="34" charset="-128"/>
              </a:rPr>
              <a:t>0004db4c4c08789c082c5f7048e777fccb9e152d9b98614e48d0f204aefc7f4c &lt;= </a:t>
            </a:r>
            <a:r>
              <a:rPr lang="zh-HK" altLang="en-US" sz="1600" dirty="0">
                <a:latin typeface="Meiryo UI" panose="020B0604030504040204" pitchFamily="34" charset="-128"/>
                <a:ea typeface="Meiryo UI" panose="020B0604030504040204" pitchFamily="34" charset="-128"/>
              </a:rPr>
              <a:t>新しい</a:t>
            </a:r>
            <a:r>
              <a:rPr lang="en-US" altLang="zh-HK" sz="1600" dirty="0">
                <a:latin typeface="Meiryo UI" panose="020B0604030504040204" pitchFamily="34" charset="-128"/>
                <a:ea typeface="Meiryo UI" panose="020B0604030504040204" pitchFamily="34" charset="-128"/>
              </a:rPr>
              <a:t>ID</a:t>
            </a:r>
            <a:r>
              <a:rPr lang="zh-HK" altLang="en-US" sz="1600" dirty="0">
                <a:latin typeface="Meiryo UI" panose="020B0604030504040204" pitchFamily="34" charset="-128"/>
                <a:ea typeface="Meiryo UI" panose="020B0604030504040204" pitchFamily="34" charset="-128"/>
              </a:rPr>
              <a:t>（次のチェックハッシュ値）</a:t>
            </a:r>
            <a:br>
              <a:rPr lang="en-US" altLang="zh-HK" sz="2400" dirty="0">
                <a:latin typeface="Meiryo UI" panose="020B0604030504040204" pitchFamily="34" charset="-128"/>
                <a:ea typeface="Meiryo UI" panose="020B0604030504040204" pitchFamily="34" charset="-128"/>
              </a:rPr>
            </a:br>
            <a:br>
              <a:rPr lang="en-US" altLang="zh-HK" sz="2400" dirty="0">
                <a:latin typeface="Meiryo UI" panose="020B0604030504040204" pitchFamily="34" charset="-128"/>
                <a:ea typeface="Meiryo UI" panose="020B0604030504040204" pitchFamily="34" charset="-128"/>
              </a:rPr>
            </a:br>
            <a:r>
              <a:rPr lang="en-US" altLang="zh-HK" sz="2400" dirty="0">
                <a:latin typeface="Meiryo UI" panose="020B0604030504040204" pitchFamily="34" charset="-128"/>
                <a:ea typeface="Meiryo UI" panose="020B0604030504040204" pitchFamily="34" charset="-128"/>
              </a:rPr>
              <a:t>mine </a:t>
            </a:r>
            <a:r>
              <a:rPr lang="ja-JP" altLang="en-US" sz="2400">
                <a:latin typeface="Meiryo UI" panose="020B0604030504040204" pitchFamily="34" charset="-128"/>
                <a:ea typeface="Meiryo UI" panose="020B0604030504040204" pitchFamily="34" charset="-128"/>
              </a:rPr>
              <a:t>を</a:t>
            </a:r>
            <a:r>
              <a:rPr lang="zh-HK" altLang="en-US" sz="2400" dirty="0">
                <a:latin typeface="Meiryo UI" panose="020B0604030504040204" pitchFamily="34" charset="-128"/>
                <a:ea typeface="Meiryo UI" panose="020B0604030504040204" pitchFamily="34" charset="-128"/>
              </a:rPr>
              <a:t>指定</a:t>
            </a:r>
            <a:r>
              <a:rPr lang="ja-JP" altLang="en-US" sz="2400">
                <a:latin typeface="Meiryo UI" panose="020B0604030504040204" pitchFamily="34" charset="-128"/>
                <a:ea typeface="Meiryo UI" panose="020B0604030504040204" pitchFamily="34" charset="-128"/>
              </a:rPr>
              <a:t>すると、</a:t>
            </a:r>
            <a:r>
              <a:rPr lang="zh-HK" altLang="en-US" sz="2400" dirty="0">
                <a:latin typeface="Meiryo UI" panose="020B0604030504040204" pitchFamily="34" charset="-128"/>
                <a:ea typeface="Meiryo UI" panose="020B0604030504040204" pitchFamily="34" charset="-128"/>
              </a:rPr>
              <a:t>取引</a:t>
            </a:r>
            <a:r>
              <a:rPr lang="ja-JP" altLang="en-US" sz="2400">
                <a:latin typeface="Meiryo UI" panose="020B0604030504040204" pitchFamily="34" charset="-128"/>
                <a:ea typeface="Meiryo UI" panose="020B0604030504040204" pitchFamily="34" charset="-128"/>
              </a:rPr>
              <a:t>を</a:t>
            </a:r>
            <a:r>
              <a:rPr lang="zh-HK" altLang="en-US" sz="2400" dirty="0">
                <a:latin typeface="Meiryo UI" panose="020B0604030504040204" pitchFamily="34" charset="-128"/>
                <a:ea typeface="Meiryo UI" panose="020B0604030504040204" pitchFamily="34" charset="-128"/>
              </a:rPr>
              <a:t>送信</a:t>
            </a:r>
            <a:r>
              <a:rPr lang="ja-JP" altLang="en-US" sz="2400">
                <a:latin typeface="Meiryo UI" panose="020B0604030504040204" pitchFamily="34" charset="-128"/>
                <a:ea typeface="Meiryo UI" panose="020B0604030504040204" pitchFamily="34" charset="-128"/>
              </a:rPr>
              <a:t>した</a:t>
            </a:r>
            <a:r>
              <a:rPr lang="zh-HK" altLang="en-US" sz="2400" dirty="0">
                <a:latin typeface="Meiryo UI" panose="020B0604030504040204" pitchFamily="34" charset="-128"/>
                <a:ea typeface="Meiryo UI" panose="020B0604030504040204" pitchFamily="34" charset="-128"/>
              </a:rPr>
              <a:t>後</a:t>
            </a:r>
            <a:r>
              <a:rPr lang="ja-JP" altLang="en-US" sz="2400">
                <a:latin typeface="Meiryo UI" panose="020B0604030504040204" pitchFamily="34" charset="-128"/>
                <a:ea typeface="Meiryo UI" panose="020B0604030504040204" pitchFamily="34" charset="-128"/>
              </a:rPr>
              <a:t>すぐにマイニングを</a:t>
            </a:r>
            <a:r>
              <a:rPr lang="zh-HK" altLang="en-US" sz="2400" dirty="0">
                <a:latin typeface="Meiryo UI" panose="020B0604030504040204" pitchFamily="34" charset="-128"/>
                <a:ea typeface="Meiryo UI" panose="020B0604030504040204" pitchFamily="34" charset="-128"/>
              </a:rPr>
              <a:t>開始</a:t>
            </a:r>
            <a:r>
              <a:rPr lang="ja-JP" altLang="en-US" sz="2400">
                <a:latin typeface="Meiryo UI" panose="020B0604030504040204" pitchFamily="34" charset="-128"/>
                <a:ea typeface="Meiryo UI" panose="020B0604030504040204" pitchFamily="34" charset="-128"/>
              </a:rPr>
              <a:t>し、この</a:t>
            </a:r>
            <a:r>
              <a:rPr lang="zh-HK" altLang="en-US" sz="2400" dirty="0">
                <a:latin typeface="Meiryo UI" panose="020B0604030504040204" pitchFamily="34" charset="-128"/>
                <a:ea typeface="Meiryo UI" panose="020B0604030504040204" pitchFamily="34" charset="-128"/>
              </a:rPr>
              <a:t>取引</a:t>
            </a:r>
            <a:r>
              <a:rPr lang="ja-JP" altLang="en-US" sz="2400">
                <a:latin typeface="Meiryo UI" panose="020B0604030504040204" pitchFamily="34" charset="-128"/>
                <a:ea typeface="Meiryo UI" panose="020B0604030504040204" pitchFamily="34" charset="-128"/>
              </a:rPr>
              <a:t>を</a:t>
            </a:r>
            <a:r>
              <a:rPr lang="zh-HK" altLang="en-US" sz="2400" dirty="0">
                <a:latin typeface="Meiryo UI" panose="020B0604030504040204" pitchFamily="34" charset="-128"/>
                <a:ea typeface="Meiryo UI" panose="020B0604030504040204" pitchFamily="34" charset="-128"/>
              </a:rPr>
              <a:t>新</a:t>
            </a:r>
            <a:r>
              <a:rPr lang="ja-JP" altLang="en-US" sz="2400">
                <a:latin typeface="Meiryo UI" panose="020B0604030504040204" pitchFamily="34" charset="-128"/>
                <a:ea typeface="Meiryo UI" panose="020B0604030504040204" pitchFamily="34" charset="-128"/>
              </a:rPr>
              <a:t>しいブロックに</a:t>
            </a:r>
            <a:r>
              <a:rPr lang="zh-HK" altLang="en-US" sz="2400" dirty="0">
                <a:latin typeface="Meiryo UI" panose="020B0604030504040204" pitchFamily="34" charset="-128"/>
                <a:ea typeface="Meiryo UI" panose="020B0604030504040204" pitchFamily="34" charset="-128"/>
              </a:rPr>
              <a:t>含</a:t>
            </a:r>
            <a:r>
              <a:rPr lang="ja-JP" altLang="en-US" sz="2400">
                <a:latin typeface="Meiryo UI" panose="020B0604030504040204" pitchFamily="34" charset="-128"/>
                <a:ea typeface="Meiryo UI" panose="020B0604030504040204" pitchFamily="34" charset="-128"/>
              </a:rPr>
              <a:t>めます。</a:t>
            </a:r>
          </a:p>
        </p:txBody>
      </p:sp>
    </p:spTree>
    <p:extLst>
      <p:ext uri="{BB962C8B-B14F-4D97-AF65-F5344CB8AC3E}">
        <p14:creationId xmlns:p14="http://schemas.microsoft.com/office/powerpoint/2010/main" val="3678788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9DF2EAF-0AFC-F667-2C1A-E961EFC914D3}"/>
              </a:ext>
            </a:extLst>
          </p:cNvPr>
          <p:cNvSpPr>
            <a:spLocks noGrp="1"/>
          </p:cNvSpPr>
          <p:nvPr>
            <p:ph type="sldNum" sz="quarter" idx="12"/>
          </p:nvPr>
        </p:nvSpPr>
        <p:spPr>
          <a:xfrm>
            <a:off x="10266060" y="5870575"/>
            <a:ext cx="720262" cy="377825"/>
          </a:xfrm>
        </p:spPr>
        <p:txBody>
          <a:bodyPr/>
          <a:lstStyle/>
          <a:p>
            <a:r>
              <a:rPr lang="en-US" sz="3000" dirty="0"/>
              <a:t>8</a:t>
            </a:r>
          </a:p>
        </p:txBody>
      </p:sp>
      <p:sp>
        <p:nvSpPr>
          <p:cNvPr id="2" name="標題 1">
            <a:extLst>
              <a:ext uri="{FF2B5EF4-FFF2-40B4-BE49-F238E27FC236}">
                <a16:creationId xmlns:a16="http://schemas.microsoft.com/office/drawing/2014/main" id="{D5145BD8-4019-8154-2C04-F1071690BFA1}"/>
              </a:ext>
            </a:extLst>
          </p:cNvPr>
          <p:cNvSpPr>
            <a:spLocks noGrp="1"/>
          </p:cNvSpPr>
          <p:nvPr>
            <p:ph type="title"/>
          </p:nvPr>
        </p:nvSpPr>
        <p:spPr>
          <a:xfrm>
            <a:off x="685802" y="0"/>
            <a:ext cx="10131425" cy="1018095"/>
          </a:xfrm>
        </p:spPr>
        <p:txBody>
          <a:bodyPr/>
          <a:lstStyle/>
          <a:p>
            <a:r>
              <a:rPr kumimoji="1" lang="en-US" altLang="zh-HK" dirty="0"/>
              <a:t>@8</a:t>
            </a:r>
            <a:endParaRPr kumimoji="1" lang="zh-HK" altLang="en-US" dirty="0"/>
          </a:p>
        </p:txBody>
      </p:sp>
      <p:pic>
        <p:nvPicPr>
          <p:cNvPr id="5" name="圖片 4" descr="一張含有 文字, 螢幕擷取畫面 的圖片&#10;&#10;自動產生的描述">
            <a:extLst>
              <a:ext uri="{FF2B5EF4-FFF2-40B4-BE49-F238E27FC236}">
                <a16:creationId xmlns:a16="http://schemas.microsoft.com/office/drawing/2014/main" id="{62EB7F16-DB7D-49A3-EF77-9380BD90992E}"/>
              </a:ext>
            </a:extLst>
          </p:cNvPr>
          <p:cNvPicPr>
            <a:picLocks noChangeAspect="1"/>
          </p:cNvPicPr>
          <p:nvPr/>
        </p:nvPicPr>
        <p:blipFill rotWithShape="1">
          <a:blip r:embed="rId3"/>
          <a:srcRect t="10733" r="4368" b="8338"/>
          <a:stretch/>
        </p:blipFill>
        <p:spPr>
          <a:xfrm>
            <a:off x="1765700" y="632872"/>
            <a:ext cx="8660600" cy="5942309"/>
          </a:xfrm>
          <a:prstGeom prst="rect">
            <a:avLst/>
          </a:prstGeom>
        </p:spPr>
      </p:pic>
    </p:spTree>
    <p:extLst>
      <p:ext uri="{BB962C8B-B14F-4D97-AF65-F5344CB8AC3E}">
        <p14:creationId xmlns:p14="http://schemas.microsoft.com/office/powerpoint/2010/main" val="1677182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9DF2EAF-0AFC-F667-2C1A-E961EFC914D3}"/>
              </a:ext>
            </a:extLst>
          </p:cNvPr>
          <p:cNvSpPr>
            <a:spLocks noGrp="1"/>
          </p:cNvSpPr>
          <p:nvPr>
            <p:ph type="sldNum" sz="quarter" idx="12"/>
          </p:nvPr>
        </p:nvSpPr>
        <p:spPr>
          <a:xfrm>
            <a:off x="10266060" y="5870575"/>
            <a:ext cx="720262" cy="377825"/>
          </a:xfrm>
        </p:spPr>
        <p:txBody>
          <a:bodyPr/>
          <a:lstStyle/>
          <a:p>
            <a:r>
              <a:rPr lang="en-US" sz="3000" dirty="0"/>
              <a:t>9</a:t>
            </a:r>
          </a:p>
        </p:txBody>
      </p:sp>
      <p:sp>
        <p:nvSpPr>
          <p:cNvPr id="2" name="標題 1">
            <a:extLst>
              <a:ext uri="{FF2B5EF4-FFF2-40B4-BE49-F238E27FC236}">
                <a16:creationId xmlns:a16="http://schemas.microsoft.com/office/drawing/2014/main" id="{D5145BD8-4019-8154-2C04-F1071690BFA1}"/>
              </a:ext>
            </a:extLst>
          </p:cNvPr>
          <p:cNvSpPr>
            <a:spLocks noGrp="1"/>
          </p:cNvSpPr>
          <p:nvPr>
            <p:ph type="title"/>
          </p:nvPr>
        </p:nvSpPr>
        <p:spPr>
          <a:xfrm>
            <a:off x="685802" y="0"/>
            <a:ext cx="10131425" cy="1018095"/>
          </a:xfrm>
        </p:spPr>
        <p:txBody>
          <a:bodyPr/>
          <a:lstStyle/>
          <a:p>
            <a:r>
              <a:rPr kumimoji="1" lang="en-US" altLang="zh-HK" dirty="0"/>
              <a:t>@8</a:t>
            </a:r>
            <a:endParaRPr kumimoji="1" lang="zh-HK" altLang="en-US" dirty="0"/>
          </a:p>
        </p:txBody>
      </p:sp>
      <p:pic>
        <p:nvPicPr>
          <p:cNvPr id="6" name="圖片 5" descr="一張含有 文字, 螢幕擷取畫面, 字型 的圖片&#10;&#10;自動產生的描述">
            <a:extLst>
              <a:ext uri="{FF2B5EF4-FFF2-40B4-BE49-F238E27FC236}">
                <a16:creationId xmlns:a16="http://schemas.microsoft.com/office/drawing/2014/main" id="{A1BDA4C2-9ACF-3270-EBB3-758925EA2AC6}"/>
              </a:ext>
            </a:extLst>
          </p:cNvPr>
          <p:cNvPicPr>
            <a:picLocks noChangeAspect="1"/>
          </p:cNvPicPr>
          <p:nvPr/>
        </p:nvPicPr>
        <p:blipFill>
          <a:blip r:embed="rId3"/>
          <a:stretch>
            <a:fillRect/>
          </a:stretch>
        </p:blipFill>
        <p:spPr>
          <a:xfrm>
            <a:off x="1242579" y="1018095"/>
            <a:ext cx="9706841" cy="4495800"/>
          </a:xfrm>
          <a:prstGeom prst="rect">
            <a:avLst/>
          </a:prstGeom>
        </p:spPr>
      </p:pic>
    </p:spTree>
    <p:extLst>
      <p:ext uri="{BB962C8B-B14F-4D97-AF65-F5344CB8AC3E}">
        <p14:creationId xmlns:p14="http://schemas.microsoft.com/office/powerpoint/2010/main" val="2497412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9DF2EAF-0AFC-F667-2C1A-E961EFC914D3}"/>
              </a:ext>
            </a:extLst>
          </p:cNvPr>
          <p:cNvSpPr>
            <a:spLocks noGrp="1"/>
          </p:cNvSpPr>
          <p:nvPr>
            <p:ph type="sldNum" sz="quarter" idx="12"/>
          </p:nvPr>
        </p:nvSpPr>
        <p:spPr>
          <a:xfrm>
            <a:off x="10266060" y="5870575"/>
            <a:ext cx="720262" cy="377825"/>
          </a:xfrm>
        </p:spPr>
        <p:txBody>
          <a:bodyPr/>
          <a:lstStyle/>
          <a:p>
            <a:r>
              <a:rPr lang="en-US" sz="3000" dirty="0"/>
              <a:t>10</a:t>
            </a:r>
          </a:p>
        </p:txBody>
      </p:sp>
      <p:sp>
        <p:nvSpPr>
          <p:cNvPr id="2" name="標題 1">
            <a:extLst>
              <a:ext uri="{FF2B5EF4-FFF2-40B4-BE49-F238E27FC236}">
                <a16:creationId xmlns:a16="http://schemas.microsoft.com/office/drawing/2014/main" id="{D5145BD8-4019-8154-2C04-F1071690BFA1}"/>
              </a:ext>
            </a:extLst>
          </p:cNvPr>
          <p:cNvSpPr>
            <a:spLocks noGrp="1"/>
          </p:cNvSpPr>
          <p:nvPr>
            <p:ph type="title"/>
          </p:nvPr>
        </p:nvSpPr>
        <p:spPr>
          <a:xfrm>
            <a:off x="685802" y="0"/>
            <a:ext cx="10131425" cy="1456267"/>
          </a:xfrm>
        </p:spPr>
        <p:txBody>
          <a:bodyPr/>
          <a:lstStyle/>
          <a:p>
            <a:r>
              <a:rPr kumimoji="1" lang="en-US" altLang="zh-HK" dirty="0"/>
              <a:t>@9</a:t>
            </a:r>
            <a:endParaRPr kumimoji="1" lang="zh-HK" altLang="en-US" dirty="0"/>
          </a:p>
        </p:txBody>
      </p:sp>
      <p:sp>
        <p:nvSpPr>
          <p:cNvPr id="5" name="文字方塊 4">
            <a:extLst>
              <a:ext uri="{FF2B5EF4-FFF2-40B4-BE49-F238E27FC236}">
                <a16:creationId xmlns:a16="http://schemas.microsoft.com/office/drawing/2014/main" id="{41A66FB8-717F-5E37-3136-85ECBDEF4EC9}"/>
              </a:ext>
            </a:extLst>
          </p:cNvPr>
          <p:cNvSpPr txBox="1"/>
          <p:nvPr/>
        </p:nvSpPr>
        <p:spPr>
          <a:xfrm>
            <a:off x="1205673" y="5048071"/>
            <a:ext cx="9060387" cy="1200329"/>
          </a:xfrm>
          <a:prstGeom prst="rect">
            <a:avLst/>
          </a:prstGeom>
          <a:noFill/>
        </p:spPr>
        <p:txBody>
          <a:bodyPr wrap="square" rtlCol="0">
            <a:spAutoFit/>
          </a:bodyPr>
          <a:lstStyle/>
          <a:p>
            <a:r>
              <a:rPr kumimoji="1" lang="ja-JP" altLang="en-US">
                <a:latin typeface="Meiryo UI" panose="020B0604030504040204" pitchFamily="34" charset="-128"/>
                <a:ea typeface="Meiryo UI" panose="020B0604030504040204" pitchFamily="34" charset="-128"/>
              </a:rPr>
              <a:t>二つのトランザクションのハッシュ値二つをあわせたデータに対して、新たに一つのハッシュ値を計算するという操作を繰り返して完成するハッシュ値のツリー構造のことです</a:t>
            </a:r>
            <a:endParaRPr kumimoji="1" lang="en-US" altLang="ja-JP" dirty="0">
              <a:latin typeface="Meiryo UI" panose="020B0604030504040204" pitchFamily="34" charset="-128"/>
              <a:ea typeface="Meiryo UI" panose="020B0604030504040204" pitchFamily="34" charset="-128"/>
            </a:endParaRPr>
          </a:p>
          <a:p>
            <a:endParaRPr kumimoji="1" lang="en-US" altLang="ja-JP" dirty="0">
              <a:latin typeface="Meiryo UI" panose="020B0604030504040204" pitchFamily="34" charset="-128"/>
              <a:ea typeface="Meiryo UI" panose="020B0604030504040204" pitchFamily="34" charset="-128"/>
            </a:endParaRPr>
          </a:p>
          <a:p>
            <a:r>
              <a:rPr kumimoji="1" lang="ja-JP" altLang="en-US">
                <a:latin typeface="Meiryo UI" panose="020B0604030504040204" pitchFamily="34" charset="-128"/>
                <a:ea typeface="Meiryo UI" panose="020B0604030504040204" pitchFamily="34" charset="-128"/>
              </a:rPr>
              <a:t>その</a:t>
            </a:r>
            <a:r>
              <a:rPr kumimoji="1" lang="zh-HK" altLang="en-US" dirty="0">
                <a:latin typeface="Meiryo UI" panose="020B0604030504040204" pitchFamily="34" charset="-128"/>
                <a:ea typeface="Meiryo UI" panose="020B0604030504040204" pitchFamily="34" charset="-128"/>
              </a:rPr>
              <a:t>誤</a:t>
            </a:r>
            <a:r>
              <a:rPr kumimoji="1" lang="ja-JP" altLang="en-US">
                <a:latin typeface="Meiryo UI" panose="020B0604030504040204" pitchFamily="34" charset="-128"/>
                <a:ea typeface="Meiryo UI" panose="020B0604030504040204" pitchFamily="34" charset="-128"/>
              </a:rPr>
              <a:t>りを</a:t>
            </a:r>
            <a:r>
              <a:rPr kumimoji="1" lang="zh-HK" altLang="en-US" dirty="0">
                <a:latin typeface="Meiryo UI" panose="020B0604030504040204" pitchFamily="34" charset="-128"/>
                <a:ea typeface="Meiryo UI" panose="020B0604030504040204" pitchFamily="34" charset="-128"/>
              </a:rPr>
              <a:t>発生</a:t>
            </a:r>
            <a:r>
              <a:rPr kumimoji="1" lang="ja-JP" altLang="en-US">
                <a:latin typeface="Meiryo UI" panose="020B0604030504040204" pitchFamily="34" charset="-128"/>
                <a:ea typeface="Meiryo UI" panose="020B0604030504040204" pitchFamily="34" charset="-128"/>
              </a:rPr>
              <a:t>させているトランザクションがどこにあるかを</a:t>
            </a:r>
            <a:r>
              <a:rPr kumimoji="1" lang="zh-HK" altLang="en-US" dirty="0">
                <a:latin typeface="Meiryo UI" panose="020B0604030504040204" pitchFamily="34" charset="-128"/>
                <a:ea typeface="Meiryo UI" panose="020B0604030504040204" pitchFamily="34" charset="-128"/>
              </a:rPr>
              <a:t>追跡</a:t>
            </a:r>
            <a:r>
              <a:rPr kumimoji="1" lang="ja-JP" altLang="en-US">
                <a:latin typeface="Meiryo UI" panose="020B0604030504040204" pitchFamily="34" charset="-128"/>
                <a:ea typeface="Meiryo UI" panose="020B0604030504040204" pitchFamily="34" charset="-128"/>
              </a:rPr>
              <a:t>しやすくなるという</a:t>
            </a:r>
            <a:r>
              <a:rPr kumimoji="1" lang="zh-HK" altLang="en-US" dirty="0">
                <a:latin typeface="Meiryo UI" panose="020B0604030504040204" pitchFamily="34" charset="-128"/>
                <a:ea typeface="Meiryo UI" panose="020B0604030504040204" pitchFamily="34" charset="-128"/>
              </a:rPr>
              <a:t>利点</a:t>
            </a:r>
            <a:r>
              <a:rPr kumimoji="1" lang="ja-JP" altLang="en-US">
                <a:latin typeface="Meiryo UI" panose="020B0604030504040204" pitchFamily="34" charset="-128"/>
                <a:ea typeface="Meiryo UI" panose="020B0604030504040204" pitchFamily="34" charset="-128"/>
              </a:rPr>
              <a:t>です。</a:t>
            </a:r>
            <a:endParaRPr kumimoji="1" lang="zh-HK" altLang="en-US" dirty="0">
              <a:latin typeface="Meiryo UI" panose="020B0604030504040204" pitchFamily="34" charset="-128"/>
              <a:ea typeface="Meiryo UI" panose="020B0604030504040204" pitchFamily="34" charset="-128"/>
            </a:endParaRPr>
          </a:p>
        </p:txBody>
      </p:sp>
      <p:pic>
        <p:nvPicPr>
          <p:cNvPr id="14" name="內容版面配置區 13" descr="一張含有 文字, 字型, Rectangle, 行 的圖片&#10;&#10;自動產生的描述">
            <a:extLst>
              <a:ext uri="{FF2B5EF4-FFF2-40B4-BE49-F238E27FC236}">
                <a16:creationId xmlns:a16="http://schemas.microsoft.com/office/drawing/2014/main" id="{705F77BA-4D4B-5246-B62F-4F435C012EE9}"/>
              </a:ext>
            </a:extLst>
          </p:cNvPr>
          <p:cNvPicPr>
            <a:picLocks noGrp="1" noChangeAspect="1"/>
          </p:cNvPicPr>
          <p:nvPr>
            <p:ph idx="1"/>
          </p:nvPr>
        </p:nvPicPr>
        <p:blipFill>
          <a:blip r:embed="rId3"/>
          <a:stretch>
            <a:fillRect/>
          </a:stretch>
        </p:blipFill>
        <p:spPr>
          <a:xfrm>
            <a:off x="2126538" y="475488"/>
            <a:ext cx="7285686" cy="4356278"/>
          </a:xfrm>
        </p:spPr>
      </p:pic>
    </p:spTree>
    <p:extLst>
      <p:ext uri="{BB962C8B-B14F-4D97-AF65-F5344CB8AC3E}">
        <p14:creationId xmlns:p14="http://schemas.microsoft.com/office/powerpoint/2010/main" val="4006385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19BE88-FD0B-131B-75F2-DB3D052E7252}"/>
              </a:ext>
            </a:extLst>
          </p:cNvPr>
          <p:cNvSpPr>
            <a:spLocks noGrp="1"/>
          </p:cNvSpPr>
          <p:nvPr>
            <p:ph type="title"/>
          </p:nvPr>
        </p:nvSpPr>
        <p:spPr>
          <a:xfrm>
            <a:off x="1030287" y="10885"/>
            <a:ext cx="10131425" cy="1456267"/>
          </a:xfrm>
        </p:spPr>
        <p:txBody>
          <a:bodyPr/>
          <a:lstStyle/>
          <a:p>
            <a:r>
              <a:rPr lang="zh-HK" altLang="en-US" dirty="0">
                <a:latin typeface="Meiryo UI" panose="020B0604030504040204" pitchFamily="34" charset="-128"/>
                <a:ea typeface="Meiryo UI" panose="020B0604030504040204" pitchFamily="34" charset="-128"/>
              </a:rPr>
              <a:t>今後</a:t>
            </a:r>
            <a:r>
              <a:rPr lang="ja-JP" altLang="en-US">
                <a:latin typeface="Meiryo UI" panose="020B0604030504040204" pitchFamily="34" charset="-128"/>
                <a:ea typeface="Meiryo UI" panose="020B0604030504040204" pitchFamily="34" charset="-128"/>
              </a:rPr>
              <a:t>の</a:t>
            </a:r>
            <a:r>
              <a:rPr lang="zh-HK" altLang="en-US" dirty="0">
                <a:latin typeface="Meiryo UI" panose="020B0604030504040204" pitchFamily="34" charset="-128"/>
                <a:ea typeface="Meiryo UI" panose="020B0604030504040204" pitchFamily="34" charset="-128"/>
              </a:rPr>
              <a:t>予定</a:t>
            </a:r>
            <a:endParaRPr kumimoji="1" lang="zh-HK" altLang="en-US" dirty="0">
              <a:latin typeface="Meiryo UI" panose="020B0604030504040204" pitchFamily="34" charset="-128"/>
              <a:ea typeface="Meiryo UI" panose="020B0604030504040204" pitchFamily="34" charset="-128"/>
            </a:endParaRPr>
          </a:p>
        </p:txBody>
      </p:sp>
      <p:sp>
        <p:nvSpPr>
          <p:cNvPr id="3" name="內容版面配置區 2">
            <a:extLst>
              <a:ext uri="{FF2B5EF4-FFF2-40B4-BE49-F238E27FC236}">
                <a16:creationId xmlns:a16="http://schemas.microsoft.com/office/drawing/2014/main" id="{5FF3DE65-3E07-AE0F-83F1-1DB3CA622EA3}"/>
              </a:ext>
            </a:extLst>
          </p:cNvPr>
          <p:cNvSpPr>
            <a:spLocks noGrp="1"/>
          </p:cNvSpPr>
          <p:nvPr>
            <p:ph idx="1"/>
          </p:nvPr>
        </p:nvSpPr>
        <p:spPr>
          <a:xfrm>
            <a:off x="1030287" y="1543352"/>
            <a:ext cx="10131425" cy="4327223"/>
          </a:xfrm>
        </p:spPr>
        <p:txBody>
          <a:bodyPr>
            <a:normAutofit/>
          </a:bodyPr>
          <a:lstStyle/>
          <a:p>
            <a:pPr marL="0" indent="0">
              <a:buNone/>
            </a:pPr>
            <a:endParaRPr kumimoji="1" lang="en-US" altLang="zh-HK" sz="2400" dirty="0">
              <a:latin typeface="Meiryo UI" panose="020B0604030504040204" pitchFamily="34" charset="-128"/>
              <a:ea typeface="Meiryo UI" panose="020B0604030504040204" pitchFamily="34" charset="-128"/>
            </a:endParaRPr>
          </a:p>
          <a:p>
            <a:r>
              <a:rPr kumimoji="1" lang="en-US" altLang="zh-HK" sz="2400" dirty="0">
                <a:latin typeface="Meiryo UI" panose="020B0604030504040204" pitchFamily="34" charset="-128"/>
                <a:ea typeface="Meiryo UI" panose="020B0604030504040204" pitchFamily="34" charset="-128"/>
              </a:rPr>
              <a:t>Golang</a:t>
            </a:r>
            <a:r>
              <a:rPr kumimoji="1" lang="zh-HK" altLang="en-US" sz="2400" dirty="0">
                <a:latin typeface="Meiryo UI" panose="020B0604030504040204" pitchFamily="34" charset="-128"/>
                <a:ea typeface="Meiryo UI" panose="020B0604030504040204" pitchFamily="34" charset="-128"/>
              </a:rPr>
              <a:t>でブロックチェーンを作成</a:t>
            </a:r>
            <a:r>
              <a:rPr kumimoji="1" lang="ja-JP" altLang="en-US" sz="2400">
                <a:latin typeface="Meiryo UI" panose="020B0604030504040204" pitchFamily="34" charset="-128"/>
                <a:ea typeface="Meiryo UI" panose="020B0604030504040204" pitchFamily="34" charset="-128"/>
              </a:rPr>
              <a:t>　ー（６</a:t>
            </a:r>
            <a:r>
              <a:rPr kumimoji="1" lang="zh-HK" altLang="en-US" sz="2400" dirty="0">
                <a:latin typeface="Meiryo UI" panose="020B0604030504040204" pitchFamily="34" charset="-128"/>
                <a:ea typeface="Meiryo UI" panose="020B0604030504040204" pitchFamily="34" charset="-128"/>
              </a:rPr>
              <a:t>月</a:t>
            </a:r>
            <a:r>
              <a:rPr kumimoji="1" lang="ja-JP" altLang="en-US" sz="2400">
                <a:latin typeface="Meiryo UI" panose="020B0604030504040204" pitchFamily="34" charset="-128"/>
                <a:ea typeface="Meiryo UI" panose="020B0604030504040204" pitchFamily="34" charset="-128"/>
              </a:rPr>
              <a:t>）</a:t>
            </a:r>
            <a:r>
              <a:rPr kumimoji="1" lang="en-US" altLang="ja-JP" sz="2400" dirty="0">
                <a:latin typeface="Meiryo UI" panose="020B0604030504040204" pitchFamily="34" charset="-128"/>
                <a:ea typeface="Meiryo UI" panose="020B0604030504040204" pitchFamily="34" charset="-128"/>
              </a:rPr>
              <a:t> OK</a:t>
            </a:r>
            <a:endParaRPr kumimoji="1" lang="en-US" altLang="zh-HK" sz="2400" dirty="0">
              <a:latin typeface="Meiryo UI" panose="020B0604030504040204" pitchFamily="34" charset="-128"/>
              <a:ea typeface="Meiryo UI" panose="020B0604030504040204" pitchFamily="34" charset="-128"/>
            </a:endParaRPr>
          </a:p>
          <a:p>
            <a:r>
              <a:rPr kumimoji="1" lang="en-US" altLang="zh-HK" sz="2400" dirty="0">
                <a:latin typeface="Meiryo UI" panose="020B0604030504040204" pitchFamily="34" charset="-128"/>
                <a:ea typeface="Meiryo UI" panose="020B0604030504040204" pitchFamily="34" charset="-128"/>
              </a:rPr>
              <a:t>DSL</a:t>
            </a:r>
            <a:r>
              <a:rPr kumimoji="1" lang="zh-HK" altLang="en-US" sz="2400" dirty="0">
                <a:latin typeface="Meiryo UI" panose="020B0604030504040204" pitchFamily="34" charset="-128"/>
                <a:ea typeface="Meiryo UI" panose="020B0604030504040204" pitchFamily="34" charset="-128"/>
              </a:rPr>
              <a:t>言語について合う言語を探す</a:t>
            </a:r>
            <a:r>
              <a:rPr kumimoji="1" lang="ja-JP" altLang="en-US" sz="2400">
                <a:latin typeface="Meiryo UI" panose="020B0604030504040204" pitchFamily="34" charset="-128"/>
                <a:ea typeface="Meiryo UI" panose="020B0604030504040204" pitchFamily="34" charset="-128"/>
              </a:rPr>
              <a:t>　ー（</a:t>
            </a:r>
            <a:r>
              <a:rPr kumimoji="1" lang="en-US" altLang="zh-HK" sz="2400" dirty="0">
                <a:latin typeface="Meiryo UI" panose="020B0604030504040204" pitchFamily="34" charset="-128"/>
                <a:ea typeface="Meiryo UI" panose="020B0604030504040204" pitchFamily="34" charset="-128"/>
              </a:rPr>
              <a:t>7</a:t>
            </a:r>
            <a:r>
              <a:rPr kumimoji="1" lang="zh-HK" altLang="en-US" sz="2400" dirty="0">
                <a:latin typeface="Meiryo UI" panose="020B0604030504040204" pitchFamily="34" charset="-128"/>
                <a:ea typeface="Meiryo UI" panose="020B0604030504040204" pitchFamily="34" charset="-128"/>
              </a:rPr>
              <a:t>月</a:t>
            </a:r>
            <a:r>
              <a:rPr kumimoji="1" lang="ja-JP" altLang="en-US" sz="2400">
                <a:latin typeface="Meiryo UI" panose="020B0604030504040204" pitchFamily="34" charset="-128"/>
                <a:ea typeface="Meiryo UI" panose="020B0604030504040204" pitchFamily="34" charset="-128"/>
              </a:rPr>
              <a:t>）　</a:t>
            </a:r>
            <a:endParaRPr kumimoji="1" lang="en-US" altLang="zh-HK" sz="2400" dirty="0">
              <a:latin typeface="Meiryo UI" panose="020B0604030504040204" pitchFamily="34" charset="-128"/>
              <a:ea typeface="Meiryo UI" panose="020B0604030504040204" pitchFamily="34" charset="-128"/>
            </a:endParaRPr>
          </a:p>
          <a:p>
            <a:r>
              <a:rPr kumimoji="1" lang="zh-HK" altLang="en-US" sz="2400" dirty="0">
                <a:latin typeface="Meiryo UI" panose="020B0604030504040204" pitchFamily="34" charset="-128"/>
                <a:ea typeface="Meiryo UI" panose="020B0604030504040204" pitchFamily="34" charset="-128"/>
              </a:rPr>
              <a:t>ポートフォリオに</a:t>
            </a:r>
            <a:r>
              <a:rPr kumimoji="1" lang="ja-JP" altLang="en-US" sz="2400">
                <a:latin typeface="Meiryo UI" panose="020B0604030504040204" pitchFamily="34" charset="-128"/>
                <a:ea typeface="Meiryo UI" panose="020B0604030504040204" pitchFamily="34" charset="-128"/>
              </a:rPr>
              <a:t>ウォレットのようなボタンを設置して</a:t>
            </a:r>
            <a:r>
              <a:rPr kumimoji="1" lang="zh-HK" altLang="en-US" sz="2400" dirty="0">
                <a:latin typeface="Meiryo UI" panose="020B0604030504040204" pitchFamily="34" charset="-128"/>
                <a:ea typeface="Meiryo UI" panose="020B0604030504040204" pitchFamily="34" charset="-128"/>
              </a:rPr>
              <a:t>実践</a:t>
            </a:r>
            <a:r>
              <a:rPr kumimoji="1" lang="ja-JP" altLang="en-US" sz="2400">
                <a:latin typeface="Meiryo UI" panose="020B0604030504040204" pitchFamily="34" charset="-128"/>
                <a:ea typeface="Meiryo UI" panose="020B0604030504040204" pitchFamily="34" charset="-128"/>
              </a:rPr>
              <a:t>　ー（</a:t>
            </a:r>
            <a:r>
              <a:rPr kumimoji="1" lang="en-US" altLang="zh-HK" sz="2400" dirty="0">
                <a:latin typeface="Meiryo UI" panose="020B0604030504040204" pitchFamily="34" charset="-128"/>
                <a:ea typeface="Meiryo UI" panose="020B0604030504040204" pitchFamily="34" charset="-128"/>
              </a:rPr>
              <a:t>7</a:t>
            </a:r>
            <a:r>
              <a:rPr kumimoji="1" lang="zh-HK" altLang="en-US" sz="2400" dirty="0">
                <a:latin typeface="Meiryo UI" panose="020B0604030504040204" pitchFamily="34" charset="-128"/>
                <a:ea typeface="Meiryo UI" panose="020B0604030504040204" pitchFamily="34" charset="-128"/>
              </a:rPr>
              <a:t>月</a:t>
            </a:r>
            <a:r>
              <a:rPr kumimoji="1" lang="ja-JP" altLang="en-US" sz="2400">
                <a:latin typeface="Meiryo UI" panose="020B0604030504040204" pitchFamily="34" charset="-128"/>
                <a:ea typeface="Meiryo UI" panose="020B0604030504040204" pitchFamily="34" charset="-128"/>
              </a:rPr>
              <a:t>）</a:t>
            </a:r>
            <a:endParaRPr kumimoji="1" lang="en-US" altLang="zh-HK" sz="2400" dirty="0">
              <a:latin typeface="Meiryo UI" panose="020B0604030504040204" pitchFamily="34" charset="-128"/>
              <a:ea typeface="Meiryo UI" panose="020B0604030504040204" pitchFamily="34" charset="-128"/>
            </a:endParaRPr>
          </a:p>
          <a:p>
            <a:endParaRPr kumimoji="1" lang="zh-HK" altLang="en-US" sz="2400" dirty="0">
              <a:latin typeface="Meiryo UI" panose="020B0604030504040204" pitchFamily="34" charset="-128"/>
              <a:ea typeface="Meiryo UI" panose="020B0604030504040204" pitchFamily="34" charset="-128"/>
            </a:endParaRPr>
          </a:p>
        </p:txBody>
      </p:sp>
      <p:sp>
        <p:nvSpPr>
          <p:cNvPr id="4" name="投影片編號版面配置區 3">
            <a:extLst>
              <a:ext uri="{FF2B5EF4-FFF2-40B4-BE49-F238E27FC236}">
                <a16:creationId xmlns:a16="http://schemas.microsoft.com/office/drawing/2014/main" id="{95D11E82-3436-AC05-85E9-467AF1D1E575}"/>
              </a:ext>
            </a:extLst>
          </p:cNvPr>
          <p:cNvSpPr>
            <a:spLocks noGrp="1"/>
          </p:cNvSpPr>
          <p:nvPr>
            <p:ph type="sldNum" sz="quarter" idx="12"/>
          </p:nvPr>
        </p:nvSpPr>
        <p:spPr>
          <a:xfrm>
            <a:off x="10266060" y="5870575"/>
            <a:ext cx="670164" cy="377825"/>
          </a:xfrm>
        </p:spPr>
        <p:txBody>
          <a:bodyPr/>
          <a:lstStyle/>
          <a:p>
            <a:r>
              <a:rPr lang="en-US" sz="3000" dirty="0"/>
              <a:t>11</a:t>
            </a:r>
          </a:p>
        </p:txBody>
      </p:sp>
    </p:spTree>
    <p:extLst>
      <p:ext uri="{BB962C8B-B14F-4D97-AF65-F5344CB8AC3E}">
        <p14:creationId xmlns:p14="http://schemas.microsoft.com/office/powerpoint/2010/main" val="4167462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30DE05-40CE-4C36-0AA9-175FD1CE9B42}"/>
              </a:ext>
            </a:extLst>
          </p:cNvPr>
          <p:cNvSpPr>
            <a:spLocks noGrp="1"/>
          </p:cNvSpPr>
          <p:nvPr>
            <p:ph type="title"/>
          </p:nvPr>
        </p:nvSpPr>
        <p:spPr>
          <a:xfrm>
            <a:off x="1030287" y="938591"/>
            <a:ext cx="10131425" cy="1456267"/>
          </a:xfrm>
        </p:spPr>
        <p:txBody>
          <a:bodyPr>
            <a:normAutofit/>
          </a:bodyPr>
          <a:lstStyle/>
          <a:p>
            <a:pPr algn="ctr"/>
            <a:r>
              <a:rPr kumimoji="1" lang="zh-HK" altLang="en-US" sz="5000" dirty="0">
                <a:latin typeface="Meiryo UI" panose="020B0604030504040204" pitchFamily="34" charset="-128"/>
                <a:ea typeface="Meiryo UI" panose="020B0604030504040204" pitchFamily="34" charset="-128"/>
              </a:rPr>
              <a:t>ご清聴ありがとうございます</a:t>
            </a:r>
          </a:p>
        </p:txBody>
      </p:sp>
      <p:sp>
        <p:nvSpPr>
          <p:cNvPr id="3" name="內容版面配置區 2">
            <a:extLst>
              <a:ext uri="{FF2B5EF4-FFF2-40B4-BE49-F238E27FC236}">
                <a16:creationId xmlns:a16="http://schemas.microsoft.com/office/drawing/2014/main" id="{AE1D2C72-E426-1B4C-B8B1-8BAF677E35E3}"/>
              </a:ext>
            </a:extLst>
          </p:cNvPr>
          <p:cNvSpPr>
            <a:spLocks noGrp="1"/>
          </p:cNvSpPr>
          <p:nvPr>
            <p:ph idx="1"/>
          </p:nvPr>
        </p:nvSpPr>
        <p:spPr>
          <a:xfrm>
            <a:off x="1030287" y="2221442"/>
            <a:ext cx="10131425" cy="4255558"/>
          </a:xfrm>
        </p:spPr>
        <p:txBody>
          <a:bodyPr/>
          <a:lstStyle/>
          <a:p>
            <a:pPr marL="0" indent="0">
              <a:buNone/>
            </a:pPr>
            <a:r>
              <a:rPr kumimoji="1" lang="zh-HK" altLang="en-US" sz="2200" dirty="0">
                <a:latin typeface="Meiryo UI" panose="020B0604030504040204" pitchFamily="34" charset="-128"/>
                <a:ea typeface="Meiryo UI" panose="020B0604030504040204" pitchFamily="34" charset="-128"/>
              </a:rPr>
              <a:t>参考文献</a:t>
            </a:r>
            <a:endParaRPr kumimoji="1" lang="en-US" altLang="zh-HK" sz="2200" dirty="0">
              <a:latin typeface="Meiryo UI" panose="020B0604030504040204" pitchFamily="34" charset="-128"/>
              <a:ea typeface="Meiryo UI" panose="020B0604030504040204" pitchFamily="34" charset="-128"/>
            </a:endParaRPr>
          </a:p>
          <a:p>
            <a:pPr marL="342900" indent="-342900">
              <a:buFont typeface="+mj-lt"/>
              <a:buAutoNum type="arabicPeriod"/>
            </a:pPr>
            <a:r>
              <a:rPr kumimoji="1" lang="en-US" altLang="zh-HK" sz="1400" dirty="0" err="1">
                <a:latin typeface="Meiryo UI" panose="020B0604030504040204" pitchFamily="34" charset="-128"/>
                <a:ea typeface="Meiryo UI" panose="020B0604030504040204" pitchFamily="34" charset="-128"/>
              </a:rPr>
              <a:t>CoinEx</a:t>
            </a:r>
            <a:r>
              <a:rPr kumimoji="1" lang="en-US" altLang="zh-HK" sz="1400" dirty="0">
                <a:latin typeface="Meiryo UI" panose="020B0604030504040204" pitchFamily="34" charset="-128"/>
                <a:ea typeface="Meiryo UI" panose="020B0604030504040204" pitchFamily="34" charset="-128"/>
              </a:rPr>
              <a:t> </a:t>
            </a:r>
            <a:r>
              <a:rPr kumimoji="1" lang="ja-JP" altLang="en-US" sz="1400">
                <a:latin typeface="Meiryo UI" panose="020B0604030504040204" pitchFamily="34" charset="-128"/>
                <a:ea typeface="Meiryo UI" panose="020B0604030504040204" pitchFamily="34" charset="-128"/>
              </a:rPr>
              <a:t>アカデミー ｜ ノードとは</a:t>
            </a:r>
            <a:r>
              <a:rPr kumimoji="1" lang="zh-HK" altLang="en-US" sz="1400" dirty="0">
                <a:latin typeface="Meiryo UI" panose="020B0604030504040204" pitchFamily="34" charset="-128"/>
                <a:ea typeface="Meiryo UI" panose="020B0604030504040204" pitchFamily="34" charset="-128"/>
              </a:rPr>
              <a:t>何</a:t>
            </a:r>
            <a:r>
              <a:rPr kumimoji="1" lang="ja-JP" altLang="en-US" sz="1400">
                <a:latin typeface="Meiryo UI" panose="020B0604030504040204" pitchFamily="34" charset="-128"/>
                <a:ea typeface="Meiryo UI" panose="020B0604030504040204" pitchFamily="34" charset="-128"/>
              </a:rPr>
              <a:t>か、ブロックチェーン</a:t>
            </a:r>
            <a:r>
              <a:rPr kumimoji="1" lang="zh-HK" altLang="en-US" sz="1400" dirty="0">
                <a:latin typeface="Meiryo UI" panose="020B0604030504040204" pitchFamily="34" charset="-128"/>
                <a:ea typeface="Meiryo UI" panose="020B0604030504040204" pitchFamily="34" charset="-128"/>
              </a:rPr>
              <a:t>業界</a:t>
            </a:r>
            <a:r>
              <a:rPr kumimoji="1" lang="ja-JP" altLang="en-US" sz="1400">
                <a:latin typeface="Meiryo UI" panose="020B0604030504040204" pitchFamily="34" charset="-128"/>
                <a:ea typeface="Meiryo UI" panose="020B0604030504040204" pitchFamily="34" charset="-128"/>
              </a:rPr>
              <a:t>におけるその</a:t>
            </a:r>
            <a:r>
              <a:rPr kumimoji="1" lang="zh-HK" altLang="en-US" sz="1400" dirty="0">
                <a:latin typeface="Meiryo UI" panose="020B0604030504040204" pitchFamily="34" charset="-128"/>
                <a:ea typeface="Meiryo UI" panose="020B0604030504040204" pitchFamily="34" charset="-128"/>
              </a:rPr>
              <a:t>重要性</a:t>
            </a:r>
            <a:r>
              <a:rPr kumimoji="1" lang="ja-JP" altLang="en-US" sz="1400">
                <a:latin typeface="Meiryo UI" panose="020B0604030504040204" pitchFamily="34" charset="-128"/>
                <a:ea typeface="Meiryo UI" panose="020B0604030504040204" pitchFamily="34" charset="-128"/>
              </a:rPr>
              <a:t>を</a:t>
            </a:r>
            <a:r>
              <a:rPr kumimoji="1" lang="zh-HK" altLang="en-US" sz="1400" dirty="0">
                <a:latin typeface="Meiryo UI" panose="020B0604030504040204" pitchFamily="34" charset="-128"/>
                <a:ea typeface="Meiryo UI" panose="020B0604030504040204" pitchFamily="34" charset="-128"/>
              </a:rPr>
              <a:t>徹底解説</a:t>
            </a:r>
            <a:br>
              <a:rPr kumimoji="1" lang="en-US" altLang="zh-HK" sz="1400" dirty="0">
                <a:latin typeface="Meiryo UI" panose="020B0604030504040204" pitchFamily="34" charset="-128"/>
                <a:ea typeface="Meiryo UI" panose="020B0604030504040204" pitchFamily="34" charset="-128"/>
              </a:rPr>
            </a:br>
            <a:r>
              <a:rPr kumimoji="1" lang="en-US" altLang="zh-HK" sz="1400" dirty="0">
                <a:latin typeface="Meiryo UI" panose="020B0604030504040204" pitchFamily="34" charset="-128"/>
                <a:ea typeface="Meiryo UI" panose="020B0604030504040204" pitchFamily="34" charset="-128"/>
                <a:hlinkClick r:id="rId3"/>
              </a:rPr>
              <a:t>https://www.coinex.com/ja/blog/2147-what-are-nodes</a:t>
            </a:r>
            <a:endParaRPr kumimoji="1" lang="en-US" altLang="zh-HK" sz="1400" dirty="0">
              <a:latin typeface="Meiryo UI" panose="020B0604030504040204" pitchFamily="34" charset="-128"/>
              <a:ea typeface="Meiryo UI" panose="020B0604030504040204" pitchFamily="34" charset="-128"/>
            </a:endParaRPr>
          </a:p>
          <a:p>
            <a:pPr marL="342900" indent="-342900">
              <a:buFont typeface="+mj-lt"/>
              <a:buAutoNum type="arabicPeriod"/>
            </a:pPr>
            <a:r>
              <a:rPr kumimoji="1" lang="ja-JP" altLang="en-US" sz="1400">
                <a:latin typeface="Meiryo UI" panose="020B0604030504040204" pitchFamily="34" charset="-128"/>
                <a:ea typeface="Meiryo UI" panose="020B0604030504040204" pitchFamily="34" charset="-128"/>
              </a:rPr>
              <a:t>ブロックチェーン</a:t>
            </a:r>
            <a:r>
              <a:rPr kumimoji="1" lang="zh-HK" altLang="en-US" sz="1400" dirty="0">
                <a:latin typeface="Meiryo UI" panose="020B0604030504040204" pitchFamily="34" charset="-128"/>
                <a:ea typeface="Meiryo UI" panose="020B0604030504040204" pitchFamily="34" charset="-128"/>
              </a:rPr>
              <a:t>技術</a:t>
            </a:r>
            <a:r>
              <a:rPr kumimoji="1" lang="ja-JP" altLang="en-US" sz="1400">
                <a:latin typeface="Meiryo UI" panose="020B0604030504040204" pitchFamily="34" charset="-128"/>
                <a:ea typeface="Meiryo UI" panose="020B0604030504040204" pitchFamily="34" charset="-128"/>
              </a:rPr>
              <a:t>の</a:t>
            </a:r>
            <a:r>
              <a:rPr kumimoji="1" lang="zh-HK" altLang="en-US" sz="1400" dirty="0">
                <a:latin typeface="Meiryo UI" panose="020B0604030504040204" pitchFamily="34" charset="-128"/>
                <a:ea typeface="Meiryo UI" panose="020B0604030504040204" pitchFamily="34" charset="-128"/>
              </a:rPr>
              <a:t>歴史</a:t>
            </a:r>
            <a:r>
              <a:rPr kumimoji="1" lang="ja-JP" altLang="en-US" sz="1400">
                <a:latin typeface="Meiryo UI" panose="020B0604030504040204" pitchFamily="34" charset="-128"/>
                <a:ea typeface="Meiryo UI" panose="020B0604030504040204" pitchFamily="34" charset="-128"/>
              </a:rPr>
              <a:t>と</a:t>
            </a:r>
            <a:r>
              <a:rPr kumimoji="1" lang="zh-HK" altLang="en-US" sz="1400" dirty="0">
                <a:latin typeface="Meiryo UI" panose="020B0604030504040204" pitchFamily="34" charset="-128"/>
                <a:ea typeface="Meiryo UI" panose="020B0604030504040204" pitchFamily="34" charset="-128"/>
              </a:rPr>
              <a:t>展望</a:t>
            </a:r>
            <a:br>
              <a:rPr kumimoji="1" lang="en-US" altLang="zh-HK" sz="1400" dirty="0">
                <a:latin typeface="Meiryo UI" panose="020B0604030504040204" pitchFamily="34" charset="-128"/>
                <a:ea typeface="Meiryo UI" panose="020B0604030504040204" pitchFamily="34" charset="-128"/>
              </a:rPr>
            </a:br>
            <a:r>
              <a:rPr kumimoji="1" lang="en-US" altLang="zh-HK" sz="1400" dirty="0">
                <a:latin typeface="Meiryo UI" panose="020B0604030504040204" pitchFamily="34" charset="-128"/>
                <a:ea typeface="Meiryo UI" panose="020B0604030504040204" pitchFamily="34" charset="-128"/>
                <a:hlinkClick r:id="rId4"/>
              </a:rPr>
              <a:t>https://cuc.repo.nii.ac.jp/records/6261</a:t>
            </a:r>
            <a:endParaRPr kumimoji="1" lang="en-US" altLang="zh-HK" sz="1400" dirty="0">
              <a:latin typeface="Meiryo UI" panose="020B0604030504040204" pitchFamily="34" charset="-128"/>
              <a:ea typeface="Meiryo UI" panose="020B0604030504040204" pitchFamily="34" charset="-128"/>
            </a:endParaRPr>
          </a:p>
          <a:p>
            <a:pPr marL="342900" indent="-342900">
              <a:buFont typeface="+mj-lt"/>
              <a:buAutoNum type="arabicPeriod"/>
            </a:pPr>
            <a:r>
              <a:rPr kumimoji="1" lang="ja-JP" altLang="en-US" sz="1400">
                <a:latin typeface="Meiryo UI" panose="020B0604030504040204" pitchFamily="34" charset="-128"/>
                <a:ea typeface="Meiryo UI" panose="020B0604030504040204" pitchFamily="34" charset="-128"/>
              </a:rPr>
              <a:t>ブロックチェーン</a:t>
            </a:r>
            <a:r>
              <a:rPr kumimoji="1" lang="zh-HK" altLang="en-US" sz="1400" dirty="0">
                <a:latin typeface="Meiryo UI" panose="020B0604030504040204" pitchFamily="34" charset="-128"/>
                <a:ea typeface="Meiryo UI" panose="020B0604030504040204" pitchFamily="34" charset="-128"/>
              </a:rPr>
              <a:t>技術 </a:t>
            </a:r>
            <a:r>
              <a:rPr kumimoji="1" lang="ja-JP" altLang="en-US" sz="1400">
                <a:latin typeface="Meiryo UI" panose="020B0604030504040204" pitchFamily="34" charset="-128"/>
                <a:ea typeface="Meiryo UI" panose="020B0604030504040204" pitchFamily="34" charset="-128"/>
              </a:rPr>
              <a:t>　</a:t>
            </a:r>
            <a:r>
              <a:rPr kumimoji="1" lang="en-US" altLang="zh-HK" sz="1400" dirty="0">
                <a:latin typeface="Meiryo UI" panose="020B0604030504040204" pitchFamily="34" charset="-128"/>
                <a:ea typeface="Meiryo UI" panose="020B0604030504040204" pitchFamily="34" charset="-128"/>
              </a:rPr>
              <a:t>—</a:t>
            </a:r>
            <a:r>
              <a:rPr kumimoji="1" lang="zh-HK" altLang="en-US" sz="1400" dirty="0">
                <a:latin typeface="Meiryo UI" panose="020B0604030504040204" pitchFamily="34" charset="-128"/>
                <a:ea typeface="Meiryo UI" panose="020B0604030504040204" pitchFamily="34" charset="-128"/>
              </a:rPr>
              <a:t>学生</a:t>
            </a:r>
            <a:r>
              <a:rPr kumimoji="1" lang="ja-JP" altLang="en-US" sz="1400">
                <a:latin typeface="Meiryo UI" panose="020B0604030504040204" pitchFamily="34" charset="-128"/>
                <a:ea typeface="Meiryo UI" panose="020B0604030504040204" pitchFamily="34" charset="-128"/>
              </a:rPr>
              <a:t>の</a:t>
            </a:r>
            <a:r>
              <a:rPr kumimoji="1" lang="zh-HK" altLang="en-US" sz="1400" dirty="0">
                <a:latin typeface="Meiryo UI" panose="020B0604030504040204" pitchFamily="34" charset="-128"/>
                <a:ea typeface="Meiryo UI" panose="020B0604030504040204" pitchFamily="34" charset="-128"/>
              </a:rPr>
              <a:t>視点</a:t>
            </a:r>
            <a:r>
              <a:rPr kumimoji="1" lang="ja-JP" altLang="en-US" sz="1400">
                <a:latin typeface="Meiryo UI" panose="020B0604030504040204" pitchFamily="34" charset="-128"/>
                <a:ea typeface="Meiryo UI" panose="020B0604030504040204" pitchFamily="34" charset="-128"/>
              </a:rPr>
              <a:t>から</a:t>
            </a:r>
            <a:r>
              <a:rPr kumimoji="1" lang="zh-HK" altLang="en-US" sz="1400" dirty="0">
                <a:latin typeface="Meiryo UI" panose="020B0604030504040204" pitchFamily="34" charset="-128"/>
                <a:ea typeface="Meiryo UI" panose="020B0604030504040204" pitchFamily="34" charset="-128"/>
              </a:rPr>
              <a:t>現状</a:t>
            </a:r>
            <a:r>
              <a:rPr kumimoji="1" lang="ja-JP" altLang="en-US" sz="1400">
                <a:latin typeface="Meiryo UI" panose="020B0604030504040204" pitchFamily="34" charset="-128"/>
                <a:ea typeface="Meiryo UI" panose="020B0604030504040204" pitchFamily="34" charset="-128"/>
              </a:rPr>
              <a:t>と</a:t>
            </a:r>
            <a:r>
              <a:rPr kumimoji="1" lang="zh-HK" altLang="en-US" sz="1400" dirty="0">
                <a:latin typeface="Meiryo UI" panose="020B0604030504040204" pitchFamily="34" charset="-128"/>
                <a:ea typeface="Meiryo UI" panose="020B0604030504040204" pitchFamily="34" charset="-128"/>
              </a:rPr>
              <a:t>期待</a:t>
            </a:r>
            <a:r>
              <a:rPr kumimoji="1" lang="en-US" altLang="zh-HK" sz="1400" dirty="0">
                <a:latin typeface="Meiryo UI" panose="020B0604030504040204" pitchFamily="34" charset="-128"/>
                <a:ea typeface="Meiryo UI" panose="020B0604030504040204" pitchFamily="34" charset="-128"/>
              </a:rPr>
              <a:t>—</a:t>
            </a:r>
            <a:br>
              <a:rPr kumimoji="1" lang="en-US" altLang="zh-HK" sz="1400" dirty="0">
                <a:latin typeface="Meiryo UI" panose="020B0604030504040204" pitchFamily="34" charset="-128"/>
                <a:ea typeface="Meiryo UI" panose="020B0604030504040204" pitchFamily="34" charset="-128"/>
              </a:rPr>
            </a:br>
            <a:r>
              <a:rPr kumimoji="1" lang="en-US" altLang="zh-HK" sz="1400" dirty="0">
                <a:latin typeface="Meiryo UI" panose="020B0604030504040204" pitchFamily="34" charset="-128"/>
                <a:ea typeface="Meiryo UI" panose="020B0604030504040204" pitchFamily="34" charset="-128"/>
                <a:hlinkClick r:id="rId5"/>
              </a:rPr>
              <a:t>https://www.jstage.jst.go.jp/article/ieejjournal/137/10/137_708/_article/-char/ja/</a:t>
            </a:r>
            <a:endParaRPr kumimoji="1" lang="en-US" altLang="zh-HK" sz="1400" dirty="0">
              <a:latin typeface="Meiryo UI" panose="020B0604030504040204" pitchFamily="34" charset="-128"/>
              <a:ea typeface="Meiryo UI" panose="020B0604030504040204" pitchFamily="34" charset="-128"/>
            </a:endParaRPr>
          </a:p>
          <a:p>
            <a:pPr marL="342900" indent="-342900">
              <a:buFont typeface="+mj-lt"/>
              <a:buAutoNum type="arabicPeriod"/>
            </a:pPr>
            <a:r>
              <a:rPr kumimoji="1" lang="en-US" altLang="zh-HK" sz="1400" dirty="0">
                <a:latin typeface="Meiryo UI" panose="020B0604030504040204" pitchFamily="34" charset="-128"/>
                <a:ea typeface="Meiryo UI" panose="020B0604030504040204" pitchFamily="34" charset="-128"/>
              </a:rPr>
              <a:t>Blockchain smart contracts formalization: Approaches and challenges to address vulnerabilities</a:t>
            </a:r>
            <a:br>
              <a:rPr kumimoji="1" lang="en-US" altLang="zh-HK" sz="1400" dirty="0">
                <a:latin typeface="Meiryo UI" panose="020B0604030504040204" pitchFamily="34" charset="-128"/>
                <a:ea typeface="Meiryo UI" panose="020B0604030504040204" pitchFamily="34" charset="-128"/>
              </a:rPr>
            </a:br>
            <a:r>
              <a:rPr kumimoji="1" lang="en-US" altLang="zh-HK" sz="1400" dirty="0">
                <a:latin typeface="Meiryo UI" panose="020B0604030504040204" pitchFamily="34" charset="-128"/>
                <a:ea typeface="Meiryo UI" panose="020B0604030504040204" pitchFamily="34" charset="-128"/>
                <a:hlinkClick r:id="rId6"/>
              </a:rPr>
              <a:t>https://www.sciencedirect.com/science/article/abs/pii/S0167404818310927</a:t>
            </a:r>
            <a:endParaRPr kumimoji="1" lang="en-US" altLang="zh-HK" sz="1400" dirty="0">
              <a:latin typeface="Meiryo UI" panose="020B0604030504040204" pitchFamily="34" charset="-128"/>
              <a:ea typeface="Meiryo UI" panose="020B0604030504040204" pitchFamily="34" charset="-128"/>
            </a:endParaRPr>
          </a:p>
          <a:p>
            <a:pPr marL="342900" indent="-342900">
              <a:buFont typeface="+mj-lt"/>
              <a:buAutoNum type="arabicPeriod"/>
            </a:pPr>
            <a:r>
              <a:rPr kumimoji="1" lang="en-US" altLang="zh-HK" sz="1400" dirty="0" err="1">
                <a:latin typeface="Meiryo UI" panose="020B0604030504040204" pitchFamily="34" charset="-128"/>
                <a:ea typeface="Meiryo UI" panose="020B0604030504040204" pitchFamily="34" charset="-128"/>
              </a:rPr>
              <a:t>Etherscan</a:t>
            </a:r>
            <a:r>
              <a:rPr kumimoji="1" lang="en-US" altLang="zh-HK" sz="1400" dirty="0">
                <a:latin typeface="Meiryo UI" panose="020B0604030504040204" pitchFamily="34" charset="-128"/>
                <a:ea typeface="Meiryo UI" panose="020B0604030504040204" pitchFamily="34" charset="-128"/>
              </a:rPr>
              <a:t> -NFT</a:t>
            </a:r>
            <a:br>
              <a:rPr kumimoji="1" lang="en-US" altLang="zh-HK" sz="1400" dirty="0">
                <a:latin typeface="Meiryo UI" panose="020B0604030504040204" pitchFamily="34" charset="-128"/>
                <a:ea typeface="Meiryo UI" panose="020B0604030504040204" pitchFamily="34" charset="-128"/>
              </a:rPr>
            </a:br>
            <a:r>
              <a:rPr kumimoji="1" lang="en-US" altLang="zh-HK" sz="1400" dirty="0">
                <a:latin typeface="Meiryo UI" panose="020B0604030504040204" pitchFamily="34" charset="-128"/>
                <a:ea typeface="Meiryo UI" panose="020B0604030504040204" pitchFamily="34" charset="-128"/>
                <a:hlinkClick r:id="rId7"/>
              </a:rPr>
              <a:t>https://etherscan.io/nft-top-contracts</a:t>
            </a:r>
            <a:endParaRPr kumimoji="1" lang="en-US" altLang="zh-HK" sz="1400" dirty="0">
              <a:latin typeface="Meiryo UI" panose="020B0604030504040204" pitchFamily="34" charset="-128"/>
              <a:ea typeface="Meiryo UI" panose="020B0604030504040204" pitchFamily="34" charset="-128"/>
            </a:endParaRPr>
          </a:p>
          <a:p>
            <a:pPr marL="342900" indent="-342900">
              <a:buFont typeface="+mj-lt"/>
              <a:buAutoNum type="arabicPeriod"/>
            </a:pPr>
            <a:r>
              <a:rPr kumimoji="1" lang="en-US" altLang="zh-HK" sz="1400" dirty="0">
                <a:latin typeface="Meiryo UI" panose="020B0604030504040204" pitchFamily="34" charset="-128"/>
                <a:ea typeface="Meiryo UI" panose="020B0604030504040204" pitchFamily="34" charset="-128"/>
              </a:rPr>
              <a:t>Building a Blockchain with Go</a:t>
            </a:r>
            <a:br>
              <a:rPr kumimoji="1" lang="en-US" altLang="zh-HK" sz="1400" dirty="0">
                <a:latin typeface="Meiryo UI" panose="020B0604030504040204" pitchFamily="34" charset="-128"/>
                <a:ea typeface="Meiryo UI" panose="020B0604030504040204" pitchFamily="34" charset="-128"/>
              </a:rPr>
            </a:br>
            <a:r>
              <a:rPr kumimoji="1" lang="en-US" altLang="zh-HK" sz="1400" dirty="0">
                <a:latin typeface="Meiryo UI" panose="020B0604030504040204" pitchFamily="34" charset="-128"/>
                <a:ea typeface="Meiryo UI" panose="020B0604030504040204" pitchFamily="34" charset="-128"/>
                <a:hlinkClick r:id="rId8"/>
              </a:rPr>
              <a:t>https://www.youtube.com/playlist?list=PLpP5MQvVi4PGmNYGEsShrlvuE2B33xV1L</a:t>
            </a:r>
            <a:endParaRPr kumimoji="1" lang="en-US" altLang="zh-HK" sz="1400" dirty="0">
              <a:latin typeface="Meiryo UI" panose="020B0604030504040204" pitchFamily="34" charset="-128"/>
              <a:ea typeface="Meiryo UI" panose="020B0604030504040204" pitchFamily="34" charset="-128"/>
            </a:endParaRPr>
          </a:p>
          <a:p>
            <a:pPr marL="342900" indent="-342900">
              <a:buFont typeface="+mj-lt"/>
              <a:buAutoNum type="arabicPeriod"/>
            </a:pPr>
            <a:endParaRPr kumimoji="1" lang="en-US" altLang="zh-HK" sz="1400" dirty="0">
              <a:latin typeface="Meiryo UI" panose="020B0604030504040204" pitchFamily="34" charset="-128"/>
              <a:ea typeface="Meiryo UI" panose="020B0604030504040204" pitchFamily="34" charset="-128"/>
            </a:endParaRPr>
          </a:p>
          <a:p>
            <a:pPr marL="342900" indent="-342900">
              <a:buFont typeface="+mj-lt"/>
              <a:buAutoNum type="arabicPeriod"/>
            </a:pPr>
            <a:endParaRPr kumimoji="1" lang="en-US" altLang="zh-HK" sz="1400" dirty="0">
              <a:latin typeface="Meiryo UI" panose="020B0604030504040204" pitchFamily="34" charset="-128"/>
              <a:ea typeface="Meiryo UI" panose="020B0604030504040204" pitchFamily="34" charset="-128"/>
            </a:endParaRPr>
          </a:p>
        </p:txBody>
      </p:sp>
      <p:sp>
        <p:nvSpPr>
          <p:cNvPr id="4" name="投影片編號版面配置區 3">
            <a:extLst>
              <a:ext uri="{FF2B5EF4-FFF2-40B4-BE49-F238E27FC236}">
                <a16:creationId xmlns:a16="http://schemas.microsoft.com/office/drawing/2014/main" id="{2EFF600A-A594-C871-C86A-878DC63662F9}"/>
              </a:ext>
            </a:extLst>
          </p:cNvPr>
          <p:cNvSpPr>
            <a:spLocks noGrp="1"/>
          </p:cNvSpPr>
          <p:nvPr>
            <p:ph type="sldNum" sz="quarter" idx="12"/>
          </p:nvPr>
        </p:nvSpPr>
        <p:spPr>
          <a:xfrm>
            <a:off x="10266060" y="5870575"/>
            <a:ext cx="657972" cy="377825"/>
          </a:xfrm>
        </p:spPr>
        <p:txBody>
          <a:bodyPr/>
          <a:lstStyle/>
          <a:p>
            <a:r>
              <a:rPr lang="en-US" sz="3000" dirty="0"/>
              <a:t>7</a:t>
            </a:r>
          </a:p>
        </p:txBody>
      </p:sp>
    </p:spTree>
    <p:extLst>
      <p:ext uri="{BB962C8B-B14F-4D97-AF65-F5344CB8AC3E}">
        <p14:creationId xmlns:p14="http://schemas.microsoft.com/office/powerpoint/2010/main" val="4167555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B6E13B-2813-7E36-CD2A-7D593CD4396F}"/>
              </a:ext>
            </a:extLst>
          </p:cNvPr>
          <p:cNvSpPr>
            <a:spLocks noGrp="1"/>
          </p:cNvSpPr>
          <p:nvPr>
            <p:ph type="title"/>
          </p:nvPr>
        </p:nvSpPr>
        <p:spPr>
          <a:xfrm>
            <a:off x="1030286" y="21771"/>
            <a:ext cx="10131425" cy="1456267"/>
          </a:xfrm>
        </p:spPr>
        <p:txBody>
          <a:bodyPr/>
          <a:lstStyle/>
          <a:p>
            <a:r>
              <a:rPr kumimoji="1" lang="zh-HK" altLang="en-US" dirty="0">
                <a:latin typeface="Meiryo UI" panose="020B0604030504040204" pitchFamily="34" charset="-128"/>
                <a:ea typeface="Meiryo UI" panose="020B0604030504040204" pitchFamily="34" charset="-128"/>
              </a:rPr>
              <a:t>目的</a:t>
            </a:r>
          </a:p>
        </p:txBody>
      </p:sp>
      <p:sp>
        <p:nvSpPr>
          <p:cNvPr id="3" name="內容版面配置區 2">
            <a:extLst>
              <a:ext uri="{FF2B5EF4-FFF2-40B4-BE49-F238E27FC236}">
                <a16:creationId xmlns:a16="http://schemas.microsoft.com/office/drawing/2014/main" id="{AD14226E-6A82-544D-F0DF-F0A627577487}"/>
              </a:ext>
            </a:extLst>
          </p:cNvPr>
          <p:cNvSpPr>
            <a:spLocks noGrp="1"/>
          </p:cNvSpPr>
          <p:nvPr>
            <p:ph idx="1"/>
          </p:nvPr>
        </p:nvSpPr>
        <p:spPr>
          <a:xfrm>
            <a:off x="1030287" y="1554238"/>
            <a:ext cx="10131425" cy="3649133"/>
          </a:xfrm>
        </p:spPr>
        <p:txBody>
          <a:bodyPr>
            <a:normAutofit/>
          </a:bodyPr>
          <a:lstStyle/>
          <a:p>
            <a:r>
              <a:rPr kumimoji="1" lang="ja-JP" altLang="en-US" sz="2800">
                <a:latin typeface="Meiryo UI" panose="020B0604030504040204" pitchFamily="34" charset="-128"/>
                <a:ea typeface="Meiryo UI" panose="020B0604030504040204" pitchFamily="34" charset="-128"/>
              </a:rPr>
              <a:t>ブロックチェーン</a:t>
            </a:r>
            <a:r>
              <a:rPr kumimoji="1" lang="zh-HK" altLang="en-US" sz="2800" dirty="0">
                <a:latin typeface="Meiryo UI" panose="020B0604030504040204" pitchFamily="34" charset="-128"/>
                <a:ea typeface="Meiryo UI" panose="020B0604030504040204" pitchFamily="34" charset="-128"/>
              </a:rPr>
              <a:t>技術</a:t>
            </a:r>
            <a:r>
              <a:rPr kumimoji="1" lang="ja-JP" altLang="en-US" sz="2800">
                <a:latin typeface="Meiryo UI" panose="020B0604030504040204" pitchFamily="34" charset="-128"/>
                <a:ea typeface="Meiryo UI" panose="020B0604030504040204" pitchFamily="34" charset="-128"/>
              </a:rPr>
              <a:t>で</a:t>
            </a:r>
            <a:r>
              <a:rPr kumimoji="1" lang="zh-HK" altLang="en-US" sz="2800" dirty="0">
                <a:latin typeface="Meiryo UI" panose="020B0604030504040204" pitchFamily="34" charset="-128"/>
                <a:ea typeface="Meiryo UI" panose="020B0604030504040204" pitchFamily="34" charset="-128"/>
              </a:rPr>
              <a:t>学生</a:t>
            </a:r>
            <a:r>
              <a:rPr kumimoji="1" lang="ja-JP" altLang="en-US" sz="2800">
                <a:latin typeface="Meiryo UI" panose="020B0604030504040204" pitchFamily="34" charset="-128"/>
                <a:ea typeface="Meiryo UI" panose="020B0604030504040204" pitchFamily="34" charset="-128"/>
              </a:rPr>
              <a:t>の</a:t>
            </a:r>
            <a:r>
              <a:rPr kumimoji="1" lang="zh-HK" altLang="en-US" sz="2800" dirty="0">
                <a:latin typeface="Meiryo UI" panose="020B0604030504040204" pitchFamily="34" charset="-128"/>
                <a:ea typeface="Meiryo UI" panose="020B0604030504040204" pitchFamily="34" charset="-128"/>
              </a:rPr>
              <a:t>作品</a:t>
            </a:r>
            <a:r>
              <a:rPr kumimoji="1" lang="ja-JP" altLang="en-US" sz="2800">
                <a:latin typeface="Meiryo UI" panose="020B0604030504040204" pitchFamily="34" charset="-128"/>
                <a:ea typeface="Meiryo UI" panose="020B0604030504040204" pitchFamily="34" charset="-128"/>
              </a:rPr>
              <a:t>に</a:t>
            </a:r>
            <a:r>
              <a:rPr kumimoji="1" lang="zh-HK" altLang="en-US" sz="2800" dirty="0">
                <a:latin typeface="Meiryo UI" panose="020B0604030504040204" pitchFamily="34" charset="-128"/>
                <a:ea typeface="Meiryo UI" panose="020B0604030504040204" pitchFamily="34" charset="-128"/>
              </a:rPr>
              <a:t>対</a:t>
            </a:r>
            <a:r>
              <a:rPr kumimoji="1" lang="ja-JP" altLang="en-US" sz="2800">
                <a:latin typeface="Meiryo UI" panose="020B0604030504040204" pitchFamily="34" charset="-128"/>
                <a:ea typeface="Meiryo UI" panose="020B0604030504040204" pitchFamily="34" charset="-128"/>
              </a:rPr>
              <a:t>してどのように</a:t>
            </a:r>
            <a:r>
              <a:rPr kumimoji="1" lang="zh-HK" altLang="en-US" sz="2800" dirty="0">
                <a:latin typeface="Meiryo UI" panose="020B0604030504040204" pitchFamily="34" charset="-128"/>
                <a:ea typeface="Meiryo UI" panose="020B0604030504040204" pitchFamily="34" charset="-128"/>
              </a:rPr>
              <a:t>利用</a:t>
            </a:r>
            <a:r>
              <a:rPr kumimoji="1" lang="ja-JP" altLang="en-US" sz="2800">
                <a:latin typeface="Meiryo UI" panose="020B0604030504040204" pitchFamily="34" charset="-128"/>
                <a:ea typeface="Meiryo UI" panose="020B0604030504040204" pitchFamily="34" charset="-128"/>
              </a:rPr>
              <a:t>できるかについて</a:t>
            </a:r>
            <a:r>
              <a:rPr kumimoji="1" lang="zh-HK" altLang="en-US" sz="2800" dirty="0">
                <a:latin typeface="Meiryo UI" panose="020B0604030504040204" pitchFamily="34" charset="-128"/>
                <a:ea typeface="Meiryo UI" panose="020B0604030504040204" pitchFamily="34" charset="-128"/>
              </a:rPr>
              <a:t>研修</a:t>
            </a:r>
          </a:p>
        </p:txBody>
      </p:sp>
      <p:sp>
        <p:nvSpPr>
          <p:cNvPr id="4" name="投影片編號版面配置區 3">
            <a:extLst>
              <a:ext uri="{FF2B5EF4-FFF2-40B4-BE49-F238E27FC236}">
                <a16:creationId xmlns:a16="http://schemas.microsoft.com/office/drawing/2014/main" id="{151C365E-70DA-79CD-F1CC-1D33D0ACD8E3}"/>
              </a:ext>
            </a:extLst>
          </p:cNvPr>
          <p:cNvSpPr>
            <a:spLocks noGrp="1"/>
          </p:cNvSpPr>
          <p:nvPr>
            <p:ph type="sldNum" sz="quarter" idx="12"/>
          </p:nvPr>
        </p:nvSpPr>
        <p:spPr/>
        <p:txBody>
          <a:bodyPr/>
          <a:lstStyle/>
          <a:p>
            <a:fld id="{D57F1E4F-1CFF-5643-939E-217C01CDF565}" type="slidenum">
              <a:rPr lang="en-US" sz="3000" smtClean="0"/>
              <a:pPr/>
              <a:t>2</a:t>
            </a:fld>
            <a:endParaRPr lang="en-US" sz="3000" dirty="0"/>
          </a:p>
        </p:txBody>
      </p:sp>
    </p:spTree>
    <p:extLst>
      <p:ext uri="{BB962C8B-B14F-4D97-AF65-F5344CB8AC3E}">
        <p14:creationId xmlns:p14="http://schemas.microsoft.com/office/powerpoint/2010/main" val="1016870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53DBE7-B749-CAAE-1F11-53E05429DDF4}"/>
              </a:ext>
            </a:extLst>
          </p:cNvPr>
          <p:cNvSpPr>
            <a:spLocks noGrp="1"/>
          </p:cNvSpPr>
          <p:nvPr>
            <p:ph type="title"/>
          </p:nvPr>
        </p:nvSpPr>
        <p:spPr>
          <a:xfrm>
            <a:off x="685801" y="0"/>
            <a:ext cx="10131425" cy="1456267"/>
          </a:xfrm>
        </p:spPr>
        <p:txBody>
          <a:bodyPr/>
          <a:lstStyle/>
          <a:p>
            <a:r>
              <a:rPr lang="zh-HK" altLang="en-US" dirty="0">
                <a:latin typeface="Meiryo UI" panose="020B0604030504040204" pitchFamily="34" charset="-128"/>
                <a:ea typeface="Meiryo UI" panose="020B0604030504040204" pitchFamily="34" charset="-128"/>
              </a:rPr>
              <a:t>研究内容</a:t>
            </a:r>
            <a:r>
              <a:rPr lang="en-US" altLang="zh-HK" dirty="0">
                <a:latin typeface="Meiryo UI" panose="020B0604030504040204" pitchFamily="34" charset="-128"/>
                <a:ea typeface="Meiryo UI" panose="020B0604030504040204" pitchFamily="34" charset="-128"/>
              </a:rPr>
              <a:t>-5</a:t>
            </a:r>
            <a:r>
              <a:rPr lang="zh-HK" altLang="en-US" dirty="0">
                <a:latin typeface="Meiryo UI" panose="020B0604030504040204" pitchFamily="34" charset="-128"/>
                <a:ea typeface="Meiryo UI" panose="020B0604030504040204" pitchFamily="34" charset="-128"/>
              </a:rPr>
              <a:t>月</a:t>
            </a:r>
            <a:endParaRPr kumimoji="1" lang="zh-HK" altLang="en-US" dirty="0">
              <a:latin typeface="Meiryo UI" panose="020B0604030504040204" pitchFamily="34" charset="-128"/>
              <a:ea typeface="Meiryo UI" panose="020B0604030504040204" pitchFamily="34" charset="-128"/>
            </a:endParaRPr>
          </a:p>
        </p:txBody>
      </p:sp>
      <p:graphicFrame>
        <p:nvGraphicFramePr>
          <p:cNvPr id="6" name="內容版面配置區 5">
            <a:extLst>
              <a:ext uri="{FF2B5EF4-FFF2-40B4-BE49-F238E27FC236}">
                <a16:creationId xmlns:a16="http://schemas.microsoft.com/office/drawing/2014/main" id="{DECA9F2E-A13D-5DE0-A626-B92709B08BA4}"/>
              </a:ext>
            </a:extLst>
          </p:cNvPr>
          <p:cNvGraphicFramePr>
            <a:graphicFrameLocks noGrp="1"/>
          </p:cNvGraphicFramePr>
          <p:nvPr>
            <p:ph idx="1"/>
            <p:extLst>
              <p:ext uri="{D42A27DB-BD31-4B8C-83A1-F6EECF244321}">
                <p14:modId xmlns:p14="http://schemas.microsoft.com/office/powerpoint/2010/main" val="2899546754"/>
              </p:ext>
            </p:extLst>
          </p:nvPr>
        </p:nvGraphicFramePr>
        <p:xfrm>
          <a:off x="483995" y="1233435"/>
          <a:ext cx="11224009" cy="4391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投影片編號版面配置區 3">
            <a:extLst>
              <a:ext uri="{FF2B5EF4-FFF2-40B4-BE49-F238E27FC236}">
                <a16:creationId xmlns:a16="http://schemas.microsoft.com/office/drawing/2014/main" id="{8DFDCC4E-6C2E-3B14-C7BC-52FA2C985F6A}"/>
              </a:ext>
            </a:extLst>
          </p:cNvPr>
          <p:cNvSpPr>
            <a:spLocks noGrp="1"/>
          </p:cNvSpPr>
          <p:nvPr>
            <p:ph type="sldNum" sz="quarter" idx="12"/>
          </p:nvPr>
        </p:nvSpPr>
        <p:spPr/>
        <p:txBody>
          <a:bodyPr/>
          <a:lstStyle/>
          <a:p>
            <a:fld id="{D57F1E4F-1CFF-5643-939E-217C01CDF565}" type="slidenum">
              <a:rPr lang="en-US" sz="3000" smtClean="0"/>
              <a:pPr/>
              <a:t>3</a:t>
            </a:fld>
            <a:endParaRPr lang="en-US" sz="3000" dirty="0"/>
          </a:p>
        </p:txBody>
      </p:sp>
      <p:sp>
        <p:nvSpPr>
          <p:cNvPr id="7" name="文字方塊 6">
            <a:extLst>
              <a:ext uri="{FF2B5EF4-FFF2-40B4-BE49-F238E27FC236}">
                <a16:creationId xmlns:a16="http://schemas.microsoft.com/office/drawing/2014/main" id="{529936D9-26B7-2097-5D21-86D21C1DC474}"/>
              </a:ext>
            </a:extLst>
          </p:cNvPr>
          <p:cNvSpPr txBox="1"/>
          <p:nvPr/>
        </p:nvSpPr>
        <p:spPr>
          <a:xfrm>
            <a:off x="1374773" y="5870575"/>
            <a:ext cx="2304598" cy="369332"/>
          </a:xfrm>
          <a:prstGeom prst="rect">
            <a:avLst/>
          </a:prstGeom>
          <a:noFill/>
        </p:spPr>
        <p:txBody>
          <a:bodyPr wrap="square" rtlCol="0">
            <a:spAutoFit/>
          </a:bodyPr>
          <a:lstStyle/>
          <a:p>
            <a:r>
              <a:rPr kumimoji="1" lang="zh-HK" altLang="en-US" dirty="0">
                <a:latin typeface="Meiryo UI" panose="020B0604030504040204" pitchFamily="34" charset="-128"/>
                <a:ea typeface="Meiryo UI" panose="020B0604030504040204" pitchFamily="34" charset="-128"/>
              </a:rPr>
              <a:t>＠＝</a:t>
            </a:r>
            <a:r>
              <a:rPr kumimoji="1" lang="zh-HK" altLang="en-US" sz="1800" dirty="0">
                <a:latin typeface="Meiryo UI" panose="020B0604030504040204" pitchFamily="34" charset="-128"/>
                <a:ea typeface="Meiryo UI" panose="020B0604030504040204" pitchFamily="34" charset="-128"/>
              </a:rPr>
              <a:t>参考文献の番号</a:t>
            </a:r>
            <a:endParaRPr kumimoji="1" lang="en-US" altLang="zh-HK" sz="18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892623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內容版面配置區 5" descr="一張含有 文字, 螢幕擷取畫面 的圖片&#10;&#10;自動產生的描述">
            <a:extLst>
              <a:ext uri="{FF2B5EF4-FFF2-40B4-BE49-F238E27FC236}">
                <a16:creationId xmlns:a16="http://schemas.microsoft.com/office/drawing/2014/main" id="{6EB1A269-598E-B2DF-7868-84BA08A56098}"/>
              </a:ext>
            </a:extLst>
          </p:cNvPr>
          <p:cNvPicPr>
            <a:picLocks noGrp="1" noChangeAspect="1"/>
          </p:cNvPicPr>
          <p:nvPr>
            <p:ph idx="1"/>
          </p:nvPr>
        </p:nvPicPr>
        <p:blipFill rotWithShape="1">
          <a:blip r:embed="rId3"/>
          <a:srcRect l="604" t="-22908" r="-1105" b="538"/>
          <a:stretch/>
        </p:blipFill>
        <p:spPr>
          <a:xfrm>
            <a:off x="1374773" y="-132074"/>
            <a:ext cx="9442454" cy="5911082"/>
          </a:xfrm>
        </p:spPr>
      </p:pic>
      <p:sp>
        <p:nvSpPr>
          <p:cNvPr id="4" name="投影片編號版面配置區 3">
            <a:extLst>
              <a:ext uri="{FF2B5EF4-FFF2-40B4-BE49-F238E27FC236}">
                <a16:creationId xmlns:a16="http://schemas.microsoft.com/office/drawing/2014/main" id="{E9DF2EAF-0AFC-F667-2C1A-E961EFC914D3}"/>
              </a:ext>
            </a:extLst>
          </p:cNvPr>
          <p:cNvSpPr>
            <a:spLocks noGrp="1"/>
          </p:cNvSpPr>
          <p:nvPr>
            <p:ph type="sldNum" sz="quarter" idx="12"/>
          </p:nvPr>
        </p:nvSpPr>
        <p:spPr/>
        <p:txBody>
          <a:bodyPr/>
          <a:lstStyle/>
          <a:p>
            <a:fld id="{D57F1E4F-1CFF-5643-939E-217C01CDF565}" type="slidenum">
              <a:rPr lang="en-US" sz="3000" smtClean="0"/>
              <a:pPr/>
              <a:t>4</a:t>
            </a:fld>
            <a:endParaRPr lang="en-US" sz="3000" dirty="0"/>
          </a:p>
        </p:txBody>
      </p:sp>
      <p:sp>
        <p:nvSpPr>
          <p:cNvPr id="2" name="標題 1">
            <a:extLst>
              <a:ext uri="{FF2B5EF4-FFF2-40B4-BE49-F238E27FC236}">
                <a16:creationId xmlns:a16="http://schemas.microsoft.com/office/drawing/2014/main" id="{D5145BD8-4019-8154-2C04-F1071690BFA1}"/>
              </a:ext>
            </a:extLst>
          </p:cNvPr>
          <p:cNvSpPr>
            <a:spLocks noGrp="1"/>
          </p:cNvSpPr>
          <p:nvPr>
            <p:ph type="title"/>
          </p:nvPr>
        </p:nvSpPr>
        <p:spPr>
          <a:xfrm>
            <a:off x="685802" y="0"/>
            <a:ext cx="10131425" cy="1456267"/>
          </a:xfrm>
        </p:spPr>
        <p:txBody>
          <a:bodyPr/>
          <a:lstStyle/>
          <a:p>
            <a:r>
              <a:rPr kumimoji="1" lang="en-US" altLang="zh-HK" dirty="0"/>
              <a:t>@5</a:t>
            </a:r>
            <a:endParaRPr kumimoji="1" lang="zh-HK" altLang="en-US" dirty="0"/>
          </a:p>
        </p:txBody>
      </p:sp>
    </p:spTree>
    <p:extLst>
      <p:ext uri="{BB962C8B-B14F-4D97-AF65-F5344CB8AC3E}">
        <p14:creationId xmlns:p14="http://schemas.microsoft.com/office/powerpoint/2010/main" val="3725480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349C7A-9352-C444-E896-9FB335DD8CF1}"/>
              </a:ext>
            </a:extLst>
          </p:cNvPr>
          <p:cNvSpPr>
            <a:spLocks noGrp="1"/>
          </p:cNvSpPr>
          <p:nvPr>
            <p:ph type="title"/>
          </p:nvPr>
        </p:nvSpPr>
        <p:spPr>
          <a:xfrm>
            <a:off x="685802" y="0"/>
            <a:ext cx="10131425" cy="1456267"/>
          </a:xfrm>
        </p:spPr>
        <p:txBody>
          <a:bodyPr/>
          <a:lstStyle/>
          <a:p>
            <a:r>
              <a:rPr kumimoji="1" lang="en-US" altLang="zh-HK" dirty="0"/>
              <a:t>@6</a:t>
            </a:r>
            <a:endParaRPr kumimoji="1" lang="zh-HK" altLang="en-US" dirty="0"/>
          </a:p>
        </p:txBody>
      </p:sp>
      <p:sp>
        <p:nvSpPr>
          <p:cNvPr id="4" name="投影片編號版面配置區 3">
            <a:extLst>
              <a:ext uri="{FF2B5EF4-FFF2-40B4-BE49-F238E27FC236}">
                <a16:creationId xmlns:a16="http://schemas.microsoft.com/office/drawing/2014/main" id="{BB87F0D8-1466-18BE-D56F-32823F9ACEE5}"/>
              </a:ext>
            </a:extLst>
          </p:cNvPr>
          <p:cNvSpPr>
            <a:spLocks noGrp="1"/>
          </p:cNvSpPr>
          <p:nvPr>
            <p:ph type="sldNum" sz="quarter" idx="12"/>
          </p:nvPr>
        </p:nvSpPr>
        <p:spPr/>
        <p:txBody>
          <a:bodyPr/>
          <a:lstStyle/>
          <a:p>
            <a:fld id="{D57F1E4F-1CFF-5643-939E-217C01CDF565}" type="slidenum">
              <a:rPr lang="en-US" sz="3000" smtClean="0"/>
              <a:pPr/>
              <a:t>5</a:t>
            </a:fld>
            <a:endParaRPr lang="en-US" sz="3000" dirty="0"/>
          </a:p>
        </p:txBody>
      </p:sp>
      <p:pic>
        <p:nvPicPr>
          <p:cNvPr id="7" name="圖片 6" descr="一張含有 文字, 螢幕擷取畫面, 字型 的圖片&#10;&#10;自動產生的描述">
            <a:extLst>
              <a:ext uri="{FF2B5EF4-FFF2-40B4-BE49-F238E27FC236}">
                <a16:creationId xmlns:a16="http://schemas.microsoft.com/office/drawing/2014/main" id="{47614535-4367-BD13-4A73-51F0A415112C}"/>
              </a:ext>
            </a:extLst>
          </p:cNvPr>
          <p:cNvPicPr>
            <a:picLocks noChangeAspect="1"/>
          </p:cNvPicPr>
          <p:nvPr/>
        </p:nvPicPr>
        <p:blipFill>
          <a:blip r:embed="rId2"/>
          <a:stretch>
            <a:fillRect/>
          </a:stretch>
        </p:blipFill>
        <p:spPr>
          <a:xfrm>
            <a:off x="2157413" y="1456267"/>
            <a:ext cx="7188200" cy="1295400"/>
          </a:xfrm>
          <a:prstGeom prst="rect">
            <a:avLst/>
          </a:prstGeom>
        </p:spPr>
      </p:pic>
      <p:pic>
        <p:nvPicPr>
          <p:cNvPr id="11" name="內容版面配置區 10" descr="一張含有 文字, 螢幕擷取畫面, 字型 的圖片&#10;&#10;自動產生的描述">
            <a:extLst>
              <a:ext uri="{FF2B5EF4-FFF2-40B4-BE49-F238E27FC236}">
                <a16:creationId xmlns:a16="http://schemas.microsoft.com/office/drawing/2014/main" id="{707EC432-71EC-10C8-F760-1B97490C016F}"/>
              </a:ext>
            </a:extLst>
          </p:cNvPr>
          <p:cNvPicPr>
            <a:picLocks noGrp="1" noChangeAspect="1"/>
          </p:cNvPicPr>
          <p:nvPr>
            <p:ph idx="1"/>
          </p:nvPr>
        </p:nvPicPr>
        <p:blipFill>
          <a:blip r:embed="rId3"/>
          <a:stretch>
            <a:fillRect/>
          </a:stretch>
        </p:blipFill>
        <p:spPr>
          <a:xfrm>
            <a:off x="2189163" y="3570287"/>
            <a:ext cx="7124700" cy="2489200"/>
          </a:xfrm>
        </p:spPr>
      </p:pic>
    </p:spTree>
    <p:extLst>
      <p:ext uri="{BB962C8B-B14F-4D97-AF65-F5344CB8AC3E}">
        <p14:creationId xmlns:p14="http://schemas.microsoft.com/office/powerpoint/2010/main" val="4210053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DB40E8-B6A0-DE36-EB6E-D5978F67DCAD}"/>
              </a:ext>
            </a:extLst>
          </p:cNvPr>
          <p:cNvSpPr>
            <a:spLocks noGrp="1"/>
          </p:cNvSpPr>
          <p:nvPr>
            <p:ph type="ctrTitle"/>
          </p:nvPr>
        </p:nvSpPr>
        <p:spPr/>
        <p:txBody>
          <a:bodyPr/>
          <a:lstStyle/>
          <a:p>
            <a:r>
              <a:rPr kumimoji="1" lang="zh-HK" altLang="en-US" dirty="0">
                <a:latin typeface="Meiryo UI" panose="020B0604030504040204" pitchFamily="34" charset="-128"/>
                <a:ea typeface="Meiryo UI" panose="020B0604030504040204" pitchFamily="34" charset="-128"/>
              </a:rPr>
              <a:t>ブロックチェーンの応用</a:t>
            </a:r>
          </a:p>
        </p:txBody>
      </p:sp>
      <p:sp>
        <p:nvSpPr>
          <p:cNvPr id="3" name="副標題 2">
            <a:extLst>
              <a:ext uri="{FF2B5EF4-FFF2-40B4-BE49-F238E27FC236}">
                <a16:creationId xmlns:a16="http://schemas.microsoft.com/office/drawing/2014/main" id="{31E7047E-85A5-5EE1-6722-0A0A4DA55365}"/>
              </a:ext>
            </a:extLst>
          </p:cNvPr>
          <p:cNvSpPr>
            <a:spLocks noGrp="1"/>
          </p:cNvSpPr>
          <p:nvPr>
            <p:ph type="subTitle" idx="1"/>
          </p:nvPr>
        </p:nvSpPr>
        <p:spPr/>
        <p:txBody>
          <a:bodyPr>
            <a:normAutofit/>
          </a:bodyPr>
          <a:lstStyle/>
          <a:p>
            <a:r>
              <a:rPr kumimoji="1" lang="en-US" altLang="zh-HK" sz="2400" dirty="0">
                <a:latin typeface="Meiryo UI" panose="020B0604030504040204" pitchFamily="34" charset="-128"/>
                <a:ea typeface="Meiryo UI" panose="020B0604030504040204" pitchFamily="34" charset="-128"/>
              </a:rPr>
              <a:t>SK3a </a:t>
            </a:r>
            <a:r>
              <a:rPr kumimoji="1" lang="zh-HK" altLang="en-US" sz="2400" dirty="0">
                <a:latin typeface="Meiryo UI" panose="020B0604030504040204" pitchFamily="34" charset="-128"/>
                <a:ea typeface="Meiryo UI" panose="020B0604030504040204" pitchFamily="34" charset="-128"/>
              </a:rPr>
              <a:t>文家俊</a:t>
            </a:r>
          </a:p>
        </p:txBody>
      </p:sp>
      <p:sp>
        <p:nvSpPr>
          <p:cNvPr id="4" name="投影片編號版面配置區 3">
            <a:extLst>
              <a:ext uri="{FF2B5EF4-FFF2-40B4-BE49-F238E27FC236}">
                <a16:creationId xmlns:a16="http://schemas.microsoft.com/office/drawing/2014/main" id="{A22BE9F2-C1E7-433D-0F4E-AE53A3318B65}"/>
              </a:ext>
            </a:extLst>
          </p:cNvPr>
          <p:cNvSpPr>
            <a:spLocks noGrp="1"/>
          </p:cNvSpPr>
          <p:nvPr>
            <p:ph type="sldNum" sz="quarter" idx="12"/>
          </p:nvPr>
        </p:nvSpPr>
        <p:spPr>
          <a:xfrm>
            <a:off x="10439278" y="5870575"/>
            <a:ext cx="551167" cy="377825"/>
          </a:xfrm>
        </p:spPr>
        <p:txBody>
          <a:bodyPr/>
          <a:lstStyle/>
          <a:p>
            <a:r>
              <a:rPr lang="en-US" sz="3000" dirty="0"/>
              <a:t>1</a:t>
            </a:r>
          </a:p>
        </p:txBody>
      </p:sp>
    </p:spTree>
    <p:extLst>
      <p:ext uri="{BB962C8B-B14F-4D97-AF65-F5344CB8AC3E}">
        <p14:creationId xmlns:p14="http://schemas.microsoft.com/office/powerpoint/2010/main" val="872084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657BD1-394C-A650-C075-9A7DB15CCB89}"/>
              </a:ext>
            </a:extLst>
          </p:cNvPr>
          <p:cNvSpPr>
            <a:spLocks noGrp="1"/>
          </p:cNvSpPr>
          <p:nvPr>
            <p:ph type="title"/>
          </p:nvPr>
        </p:nvSpPr>
        <p:spPr/>
        <p:txBody>
          <a:bodyPr/>
          <a:lstStyle/>
          <a:p>
            <a:r>
              <a:rPr lang="zh-HK" altLang="en-US" dirty="0">
                <a:latin typeface="Meiryo UI" panose="020B0604030504040204" pitchFamily="34" charset="-128"/>
                <a:ea typeface="Meiryo UI" panose="020B0604030504040204" pitchFamily="34" charset="-128"/>
              </a:rPr>
              <a:t>現状</a:t>
            </a:r>
            <a:r>
              <a:rPr lang="en-US" altLang="zh-HK" dirty="0">
                <a:latin typeface="Meiryo UI" panose="020B0604030504040204" pitchFamily="34" charset="-128"/>
                <a:ea typeface="Meiryo UI" panose="020B0604030504040204" pitchFamily="34" charset="-128"/>
              </a:rPr>
              <a:t>(6</a:t>
            </a:r>
            <a:r>
              <a:rPr lang="zh-HK" altLang="en-US" dirty="0">
                <a:latin typeface="Meiryo UI" panose="020B0604030504040204" pitchFamily="34" charset="-128"/>
                <a:ea typeface="Meiryo UI" panose="020B0604030504040204" pitchFamily="34" charset="-128"/>
              </a:rPr>
              <a:t>月</a:t>
            </a:r>
            <a:r>
              <a:rPr lang="en-US" altLang="zh-HK" dirty="0">
                <a:latin typeface="Meiryo UI" panose="020B0604030504040204" pitchFamily="34" charset="-128"/>
                <a:ea typeface="Meiryo UI" panose="020B0604030504040204" pitchFamily="34" charset="-128"/>
              </a:rPr>
              <a:t>)</a:t>
            </a:r>
            <a:endParaRPr kumimoji="1" lang="zh-HK" altLang="en-US" dirty="0">
              <a:latin typeface="Meiryo UI" panose="020B0604030504040204" pitchFamily="34" charset="-128"/>
              <a:ea typeface="Meiryo UI" panose="020B0604030504040204" pitchFamily="34" charset="-128"/>
            </a:endParaRPr>
          </a:p>
        </p:txBody>
      </p:sp>
      <p:sp>
        <p:nvSpPr>
          <p:cNvPr id="3" name="內容版面配置區 2">
            <a:extLst>
              <a:ext uri="{FF2B5EF4-FFF2-40B4-BE49-F238E27FC236}">
                <a16:creationId xmlns:a16="http://schemas.microsoft.com/office/drawing/2014/main" id="{C0D29580-CAC1-7B5D-7409-CDC3E09E551C}"/>
              </a:ext>
            </a:extLst>
          </p:cNvPr>
          <p:cNvSpPr>
            <a:spLocks noGrp="1"/>
          </p:cNvSpPr>
          <p:nvPr>
            <p:ph idx="1"/>
          </p:nvPr>
        </p:nvSpPr>
        <p:spPr>
          <a:xfrm>
            <a:off x="852059" y="1785228"/>
            <a:ext cx="10131425" cy="3649133"/>
          </a:xfrm>
        </p:spPr>
        <p:txBody>
          <a:bodyPr>
            <a:normAutofit/>
          </a:bodyPr>
          <a:lstStyle/>
          <a:p>
            <a:r>
              <a:rPr kumimoji="1" lang="zh-HK" altLang="en-US" sz="2400" dirty="0">
                <a:latin typeface="Meiryo UI" panose="020B0604030504040204" pitchFamily="34" charset="-128"/>
                <a:ea typeface="Meiryo UI" panose="020B0604030504040204" pitchFamily="34" charset="-128"/>
              </a:rPr>
              <a:t>ブロックチェーンの学習してから、使えるツールを変更（学習の動画は</a:t>
            </a:r>
            <a:r>
              <a:rPr kumimoji="1" lang="en-US" altLang="zh-HK" sz="2400" dirty="0">
                <a:latin typeface="Meiryo UI" panose="020B0604030504040204" pitchFamily="34" charset="-128"/>
                <a:ea typeface="Meiryo UI" panose="020B0604030504040204" pitchFamily="34" charset="-128"/>
              </a:rPr>
              <a:t>5</a:t>
            </a:r>
            <a:r>
              <a:rPr kumimoji="1" lang="zh-HK" altLang="en-US" sz="2400" dirty="0">
                <a:latin typeface="Meiryo UI" panose="020B0604030504040204" pitchFamily="34" charset="-128"/>
                <a:ea typeface="Meiryo UI" panose="020B0604030504040204" pitchFamily="34" charset="-128"/>
              </a:rPr>
              <a:t>年前）</a:t>
            </a:r>
            <a:endParaRPr kumimoji="1" lang="en-US" altLang="zh-HK" sz="2400" dirty="0">
              <a:latin typeface="Meiryo UI" panose="020B0604030504040204" pitchFamily="34" charset="-128"/>
              <a:ea typeface="Meiryo UI" panose="020B0604030504040204" pitchFamily="34" charset="-128"/>
            </a:endParaRPr>
          </a:p>
          <a:p>
            <a:r>
              <a:rPr kumimoji="1" lang="zh-HK" altLang="en-US" sz="2400" dirty="0">
                <a:latin typeface="Meiryo UI" panose="020B0604030504040204" pitchFamily="34" charset="-128"/>
                <a:ea typeface="Meiryo UI" panose="020B0604030504040204" pitchFamily="34" charset="-128"/>
              </a:rPr>
              <a:t>ローカルでウォレットの</a:t>
            </a:r>
            <a:r>
              <a:rPr kumimoji="1" lang="ja-JP" altLang="en-US" sz="2400">
                <a:latin typeface="Meiryo UI" panose="020B0604030504040204" pitchFamily="34" charset="-128"/>
                <a:ea typeface="Meiryo UI" panose="020B0604030504040204" pitchFamily="34" charset="-128"/>
              </a:rPr>
              <a:t>トランザクションの</a:t>
            </a:r>
            <a:r>
              <a:rPr kumimoji="1" lang="zh-HK" altLang="en-US" sz="2400" dirty="0">
                <a:latin typeface="Meiryo UI" panose="020B0604030504040204" pitchFamily="34" charset="-128"/>
                <a:ea typeface="Meiryo UI" panose="020B0604030504040204" pitchFamily="34" charset="-128"/>
              </a:rPr>
              <a:t>テスト</a:t>
            </a:r>
          </a:p>
        </p:txBody>
      </p:sp>
      <p:sp>
        <p:nvSpPr>
          <p:cNvPr id="4" name="投影片編號版面配置區 3">
            <a:extLst>
              <a:ext uri="{FF2B5EF4-FFF2-40B4-BE49-F238E27FC236}">
                <a16:creationId xmlns:a16="http://schemas.microsoft.com/office/drawing/2014/main" id="{DB3E0C13-5E0A-7720-2C9D-0F007DA3BF00}"/>
              </a:ext>
            </a:extLst>
          </p:cNvPr>
          <p:cNvSpPr>
            <a:spLocks noGrp="1"/>
          </p:cNvSpPr>
          <p:nvPr>
            <p:ph type="sldNum" sz="quarter" idx="12"/>
          </p:nvPr>
        </p:nvSpPr>
        <p:spPr>
          <a:xfrm>
            <a:off x="10520584" y="5870575"/>
            <a:ext cx="462900" cy="377825"/>
          </a:xfrm>
        </p:spPr>
        <p:txBody>
          <a:bodyPr/>
          <a:lstStyle/>
          <a:p>
            <a:r>
              <a:rPr lang="en-US" sz="3000" dirty="0"/>
              <a:t>2</a:t>
            </a:r>
          </a:p>
        </p:txBody>
      </p:sp>
    </p:spTree>
    <p:extLst>
      <p:ext uri="{BB962C8B-B14F-4D97-AF65-F5344CB8AC3E}">
        <p14:creationId xmlns:p14="http://schemas.microsoft.com/office/powerpoint/2010/main" val="4217104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53DBE7-B749-CAAE-1F11-53E05429DDF4}"/>
              </a:ext>
            </a:extLst>
          </p:cNvPr>
          <p:cNvSpPr>
            <a:spLocks noGrp="1"/>
          </p:cNvSpPr>
          <p:nvPr>
            <p:ph type="title"/>
          </p:nvPr>
        </p:nvSpPr>
        <p:spPr>
          <a:xfrm>
            <a:off x="685801" y="0"/>
            <a:ext cx="10131425" cy="1456267"/>
          </a:xfrm>
        </p:spPr>
        <p:txBody>
          <a:bodyPr/>
          <a:lstStyle/>
          <a:p>
            <a:r>
              <a:rPr lang="zh-HK" altLang="en-US" dirty="0">
                <a:latin typeface="Meiryo UI" panose="020B0604030504040204" pitchFamily="34" charset="-128"/>
                <a:ea typeface="Meiryo UI" panose="020B0604030504040204" pitchFamily="34" charset="-128"/>
              </a:rPr>
              <a:t>研究内容</a:t>
            </a:r>
            <a:r>
              <a:rPr lang="en-US" altLang="zh-HK" dirty="0">
                <a:latin typeface="Meiryo UI" panose="020B0604030504040204" pitchFamily="34" charset="-128"/>
                <a:ea typeface="Meiryo UI" panose="020B0604030504040204" pitchFamily="34" charset="-128"/>
              </a:rPr>
              <a:t>-6</a:t>
            </a:r>
            <a:r>
              <a:rPr lang="zh-HK" altLang="en-US" dirty="0">
                <a:latin typeface="Meiryo UI" panose="020B0604030504040204" pitchFamily="34" charset="-128"/>
                <a:ea typeface="Meiryo UI" panose="020B0604030504040204" pitchFamily="34" charset="-128"/>
              </a:rPr>
              <a:t>月</a:t>
            </a:r>
            <a:endParaRPr kumimoji="1" lang="zh-HK" altLang="en-US" dirty="0">
              <a:latin typeface="Meiryo UI" panose="020B0604030504040204" pitchFamily="34" charset="-128"/>
              <a:ea typeface="Meiryo UI" panose="020B0604030504040204" pitchFamily="34" charset="-128"/>
            </a:endParaRPr>
          </a:p>
        </p:txBody>
      </p:sp>
      <p:graphicFrame>
        <p:nvGraphicFramePr>
          <p:cNvPr id="6" name="內容版面配置區 5">
            <a:extLst>
              <a:ext uri="{FF2B5EF4-FFF2-40B4-BE49-F238E27FC236}">
                <a16:creationId xmlns:a16="http://schemas.microsoft.com/office/drawing/2014/main" id="{DECA9F2E-A13D-5DE0-A626-B92709B08BA4}"/>
              </a:ext>
            </a:extLst>
          </p:cNvPr>
          <p:cNvGraphicFramePr>
            <a:graphicFrameLocks noGrp="1"/>
          </p:cNvGraphicFramePr>
          <p:nvPr>
            <p:ph idx="1"/>
            <p:extLst>
              <p:ext uri="{D42A27DB-BD31-4B8C-83A1-F6EECF244321}">
                <p14:modId xmlns:p14="http://schemas.microsoft.com/office/powerpoint/2010/main" val="755574937"/>
              </p:ext>
            </p:extLst>
          </p:nvPr>
        </p:nvGraphicFramePr>
        <p:xfrm>
          <a:off x="483995" y="1233435"/>
          <a:ext cx="11224009" cy="4391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投影片編號版面配置區 3">
            <a:extLst>
              <a:ext uri="{FF2B5EF4-FFF2-40B4-BE49-F238E27FC236}">
                <a16:creationId xmlns:a16="http://schemas.microsoft.com/office/drawing/2014/main" id="{8DFDCC4E-6C2E-3B14-C7BC-52FA2C985F6A}"/>
              </a:ext>
            </a:extLst>
          </p:cNvPr>
          <p:cNvSpPr>
            <a:spLocks noGrp="1"/>
          </p:cNvSpPr>
          <p:nvPr>
            <p:ph type="sldNum" sz="quarter" idx="12"/>
          </p:nvPr>
        </p:nvSpPr>
        <p:spPr>
          <a:xfrm>
            <a:off x="10426315" y="5870575"/>
            <a:ext cx="551167" cy="377825"/>
          </a:xfrm>
        </p:spPr>
        <p:txBody>
          <a:bodyPr/>
          <a:lstStyle/>
          <a:p>
            <a:r>
              <a:rPr lang="en-US" sz="3000" dirty="0"/>
              <a:t>3</a:t>
            </a:r>
          </a:p>
        </p:txBody>
      </p:sp>
      <p:sp>
        <p:nvSpPr>
          <p:cNvPr id="7" name="文字方塊 6">
            <a:extLst>
              <a:ext uri="{FF2B5EF4-FFF2-40B4-BE49-F238E27FC236}">
                <a16:creationId xmlns:a16="http://schemas.microsoft.com/office/drawing/2014/main" id="{529936D9-26B7-2097-5D21-86D21C1DC474}"/>
              </a:ext>
            </a:extLst>
          </p:cNvPr>
          <p:cNvSpPr txBox="1"/>
          <p:nvPr/>
        </p:nvSpPr>
        <p:spPr>
          <a:xfrm>
            <a:off x="1374773" y="5870575"/>
            <a:ext cx="2304598" cy="369332"/>
          </a:xfrm>
          <a:prstGeom prst="rect">
            <a:avLst/>
          </a:prstGeom>
          <a:noFill/>
        </p:spPr>
        <p:txBody>
          <a:bodyPr wrap="square" rtlCol="0">
            <a:spAutoFit/>
          </a:bodyPr>
          <a:lstStyle/>
          <a:p>
            <a:r>
              <a:rPr kumimoji="1" lang="zh-HK" altLang="en-US" dirty="0">
                <a:latin typeface="Meiryo UI" panose="020B0604030504040204" pitchFamily="34" charset="-128"/>
                <a:ea typeface="Meiryo UI" panose="020B0604030504040204" pitchFamily="34" charset="-128"/>
              </a:rPr>
              <a:t>＠＝</a:t>
            </a:r>
            <a:r>
              <a:rPr kumimoji="1" lang="zh-HK" altLang="en-US" sz="1800" dirty="0">
                <a:latin typeface="Meiryo UI" panose="020B0604030504040204" pitchFamily="34" charset="-128"/>
                <a:ea typeface="Meiryo UI" panose="020B0604030504040204" pitchFamily="34" charset="-128"/>
              </a:rPr>
              <a:t>参考文献の番号</a:t>
            </a:r>
            <a:endParaRPr kumimoji="1" lang="en-US" altLang="zh-HK" sz="18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760515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9DF2EAF-0AFC-F667-2C1A-E961EFC914D3}"/>
              </a:ext>
            </a:extLst>
          </p:cNvPr>
          <p:cNvSpPr>
            <a:spLocks noGrp="1"/>
          </p:cNvSpPr>
          <p:nvPr>
            <p:ph type="sldNum" sz="quarter" idx="12"/>
          </p:nvPr>
        </p:nvSpPr>
        <p:spPr>
          <a:xfrm>
            <a:off x="10426314" y="5870575"/>
            <a:ext cx="551167" cy="377825"/>
          </a:xfrm>
        </p:spPr>
        <p:txBody>
          <a:bodyPr/>
          <a:lstStyle/>
          <a:p>
            <a:r>
              <a:rPr lang="en-US" sz="3000" dirty="0"/>
              <a:t>4</a:t>
            </a:r>
          </a:p>
        </p:txBody>
      </p:sp>
      <p:sp>
        <p:nvSpPr>
          <p:cNvPr id="2" name="標題 1">
            <a:extLst>
              <a:ext uri="{FF2B5EF4-FFF2-40B4-BE49-F238E27FC236}">
                <a16:creationId xmlns:a16="http://schemas.microsoft.com/office/drawing/2014/main" id="{D5145BD8-4019-8154-2C04-F1071690BFA1}"/>
              </a:ext>
            </a:extLst>
          </p:cNvPr>
          <p:cNvSpPr>
            <a:spLocks noGrp="1"/>
          </p:cNvSpPr>
          <p:nvPr>
            <p:ph type="title"/>
          </p:nvPr>
        </p:nvSpPr>
        <p:spPr>
          <a:xfrm>
            <a:off x="685802" y="0"/>
            <a:ext cx="10131425" cy="1456267"/>
          </a:xfrm>
        </p:spPr>
        <p:txBody>
          <a:bodyPr/>
          <a:lstStyle/>
          <a:p>
            <a:r>
              <a:rPr kumimoji="1" lang="en-US" altLang="zh-HK" dirty="0"/>
              <a:t>@7</a:t>
            </a:r>
            <a:endParaRPr kumimoji="1" lang="zh-HK" altLang="en-US" dirty="0"/>
          </a:p>
        </p:txBody>
      </p:sp>
      <p:grpSp>
        <p:nvGrpSpPr>
          <p:cNvPr id="17" name="群組 16">
            <a:extLst>
              <a:ext uri="{FF2B5EF4-FFF2-40B4-BE49-F238E27FC236}">
                <a16:creationId xmlns:a16="http://schemas.microsoft.com/office/drawing/2014/main" id="{F85E2983-77E3-B2EC-77D3-62AF697B2A0B}"/>
              </a:ext>
            </a:extLst>
          </p:cNvPr>
          <p:cNvGrpSpPr/>
          <p:nvPr/>
        </p:nvGrpSpPr>
        <p:grpSpPr>
          <a:xfrm>
            <a:off x="5405208" y="2335429"/>
            <a:ext cx="6167925" cy="2467717"/>
            <a:chOff x="200528" y="1733991"/>
            <a:chExt cx="5503227" cy="2201779"/>
          </a:xfrm>
        </p:grpSpPr>
        <p:pic>
          <p:nvPicPr>
            <p:cNvPr id="13" name="內容版面配置區 12" descr="一張含有 文字, 螢幕擷取畫面 的圖片&#10;&#10;自動產生的描述">
              <a:extLst>
                <a:ext uri="{FF2B5EF4-FFF2-40B4-BE49-F238E27FC236}">
                  <a16:creationId xmlns:a16="http://schemas.microsoft.com/office/drawing/2014/main" id="{9EBDE088-95BA-B4D7-8FEA-EDF60C40DBF9}"/>
                </a:ext>
              </a:extLst>
            </p:cNvPr>
            <p:cNvPicPr>
              <a:picLocks noGrp="1" noChangeAspect="1"/>
            </p:cNvPicPr>
            <p:nvPr>
              <p:ph idx="1"/>
            </p:nvPr>
          </p:nvPicPr>
          <p:blipFill rotWithShape="1">
            <a:blip r:embed="rId3"/>
            <a:srcRect l="1789" t="32592" r="54669" b="33154"/>
            <a:stretch/>
          </p:blipFill>
          <p:spPr>
            <a:xfrm>
              <a:off x="200528" y="1733991"/>
              <a:ext cx="5503227" cy="2201779"/>
            </a:xfrm>
          </p:spPr>
        </p:pic>
        <p:sp>
          <p:nvSpPr>
            <p:cNvPr id="14" name="矩形 13">
              <a:extLst>
                <a:ext uri="{FF2B5EF4-FFF2-40B4-BE49-F238E27FC236}">
                  <a16:creationId xmlns:a16="http://schemas.microsoft.com/office/drawing/2014/main" id="{3887537D-E20C-E37C-B3E4-9D0EBD5C7BFA}"/>
                </a:ext>
              </a:extLst>
            </p:cNvPr>
            <p:cNvSpPr/>
            <p:nvPr/>
          </p:nvSpPr>
          <p:spPr>
            <a:xfrm>
              <a:off x="545863" y="2701415"/>
              <a:ext cx="4181586" cy="517273"/>
            </a:xfrm>
            <a:prstGeom prst="rect">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HK" altLang="en-US"/>
            </a:p>
          </p:txBody>
        </p:sp>
        <p:sp>
          <p:nvSpPr>
            <p:cNvPr id="15" name="矩形 14">
              <a:extLst>
                <a:ext uri="{FF2B5EF4-FFF2-40B4-BE49-F238E27FC236}">
                  <a16:creationId xmlns:a16="http://schemas.microsoft.com/office/drawing/2014/main" id="{481B372E-0874-5BBE-5109-A840C06197F4}"/>
                </a:ext>
              </a:extLst>
            </p:cNvPr>
            <p:cNvSpPr/>
            <p:nvPr/>
          </p:nvSpPr>
          <p:spPr>
            <a:xfrm>
              <a:off x="545863" y="3218688"/>
              <a:ext cx="4181586" cy="517273"/>
            </a:xfrm>
            <a:prstGeom prst="rect">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HK" altLang="en-US"/>
            </a:p>
          </p:txBody>
        </p:sp>
      </p:grpSp>
      <p:sp>
        <p:nvSpPr>
          <p:cNvPr id="16" name="文字方塊 15">
            <a:extLst>
              <a:ext uri="{FF2B5EF4-FFF2-40B4-BE49-F238E27FC236}">
                <a16:creationId xmlns:a16="http://schemas.microsoft.com/office/drawing/2014/main" id="{4B05A2A6-26FA-25DF-EC45-AE79DF466CD7}"/>
              </a:ext>
            </a:extLst>
          </p:cNvPr>
          <p:cNvSpPr txBox="1"/>
          <p:nvPr/>
        </p:nvSpPr>
        <p:spPr>
          <a:xfrm>
            <a:off x="1804415" y="497300"/>
            <a:ext cx="7390711" cy="523220"/>
          </a:xfrm>
          <a:prstGeom prst="rect">
            <a:avLst/>
          </a:prstGeom>
          <a:noFill/>
        </p:spPr>
        <p:txBody>
          <a:bodyPr wrap="square" rtlCol="0">
            <a:spAutoFit/>
          </a:bodyPr>
          <a:lstStyle/>
          <a:p>
            <a:r>
              <a:rPr lang="zh-HK" altLang="en-US" sz="2800" dirty="0">
                <a:latin typeface="Meiryo UI" panose="020B0604030504040204" pitchFamily="34" charset="-128"/>
                <a:ea typeface="Meiryo UI" panose="020B0604030504040204" pitchFamily="34" charset="-128"/>
              </a:rPr>
              <a:t>使用した出力</a:t>
            </a:r>
            <a:r>
              <a:rPr lang="ja-JP" altLang="en-US" sz="2800">
                <a:latin typeface="Meiryo UI" panose="020B0604030504040204" pitchFamily="34" charset="-128"/>
                <a:ea typeface="Meiryo UI" panose="020B0604030504040204" pitchFamily="34" charset="-128"/>
              </a:rPr>
              <a:t>　</a:t>
            </a:r>
            <a:r>
              <a:rPr lang="zh-HK" altLang="en-US" sz="2800" dirty="0">
                <a:latin typeface="Meiryo UI" panose="020B0604030504040204" pitchFamily="34" charset="-128"/>
                <a:ea typeface="Meiryo UI" panose="020B0604030504040204" pitchFamily="34" charset="-128"/>
              </a:rPr>
              <a:t>と</a:t>
            </a:r>
            <a:r>
              <a:rPr lang="ja-JP" altLang="en-US" sz="2800">
                <a:latin typeface="Meiryo UI" panose="020B0604030504040204" pitchFamily="34" charset="-128"/>
                <a:ea typeface="Meiryo UI" panose="020B0604030504040204" pitchFamily="34" charset="-128"/>
              </a:rPr>
              <a:t>　</a:t>
            </a:r>
            <a:r>
              <a:rPr lang="ja-JP" altLang="zh-HK" sz="2800">
                <a:latin typeface="Meiryo UI" panose="020B0604030504040204" pitchFamily="34" charset="-128"/>
                <a:ea typeface="Meiryo UI" panose="020B0604030504040204" pitchFamily="34" charset="-128"/>
              </a:rPr>
              <a:t>未使用の出力</a:t>
            </a:r>
            <a:endParaRPr lang="zh-TW" altLang="en-US" sz="2800" dirty="0">
              <a:latin typeface="Meiryo UI" panose="020B0604030504040204" pitchFamily="34" charset="-128"/>
              <a:ea typeface="Meiryo UI" panose="020B0604030504040204" pitchFamily="34" charset="-128"/>
            </a:endParaRPr>
          </a:p>
        </p:txBody>
      </p:sp>
      <p:pic>
        <p:nvPicPr>
          <p:cNvPr id="19" name="圖片 18" descr="一張含有 文字, 螢幕擷取畫面, 圖表, 設計 的圖片&#10;&#10;自動產生的描述">
            <a:extLst>
              <a:ext uri="{FF2B5EF4-FFF2-40B4-BE49-F238E27FC236}">
                <a16:creationId xmlns:a16="http://schemas.microsoft.com/office/drawing/2014/main" id="{75DC9007-EF55-18A8-0EFA-CA7533C89D82}"/>
              </a:ext>
            </a:extLst>
          </p:cNvPr>
          <p:cNvPicPr>
            <a:picLocks noChangeAspect="1"/>
          </p:cNvPicPr>
          <p:nvPr/>
        </p:nvPicPr>
        <p:blipFill>
          <a:blip r:embed="rId4"/>
          <a:stretch>
            <a:fillRect/>
          </a:stretch>
        </p:blipFill>
        <p:spPr>
          <a:xfrm>
            <a:off x="935859" y="1498934"/>
            <a:ext cx="3966904" cy="4421285"/>
          </a:xfrm>
          <a:prstGeom prst="rect">
            <a:avLst/>
          </a:prstGeom>
        </p:spPr>
      </p:pic>
    </p:spTree>
    <p:extLst>
      <p:ext uri="{BB962C8B-B14F-4D97-AF65-F5344CB8AC3E}">
        <p14:creationId xmlns:p14="http://schemas.microsoft.com/office/powerpoint/2010/main" val="28637776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體">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天體</Template>
  <TotalTime>8730</TotalTime>
  <Words>770</Words>
  <Application>Microsoft Macintosh PowerPoint</Application>
  <PresentationFormat>寬螢幕</PresentationFormat>
  <Paragraphs>96</Paragraphs>
  <Slides>17</Slides>
  <Notes>15</Notes>
  <HiddenSlides>6</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17</vt:i4>
      </vt:variant>
    </vt:vector>
  </HeadingPairs>
  <TitlesOfParts>
    <vt:vector size="26" baseType="lpstr">
      <vt:lpstr>Meiryo UI</vt:lpstr>
      <vt:lpstr>Noto Sans JP</vt:lpstr>
      <vt:lpstr>Yu Mincho</vt:lpstr>
      <vt:lpstr>Aptos</vt:lpstr>
      <vt:lpstr>Arial</vt:lpstr>
      <vt:lpstr>Calibri</vt:lpstr>
      <vt:lpstr>Calibri Light</vt:lpstr>
      <vt:lpstr>Roboto</vt:lpstr>
      <vt:lpstr>天體</vt:lpstr>
      <vt:lpstr>研究背景</vt:lpstr>
      <vt:lpstr>目的</vt:lpstr>
      <vt:lpstr>研究内容-5月</vt:lpstr>
      <vt:lpstr>@5</vt:lpstr>
      <vt:lpstr>@6</vt:lpstr>
      <vt:lpstr>ブロックチェーンの応用</vt:lpstr>
      <vt:lpstr>現状(6月)</vt:lpstr>
      <vt:lpstr>研究内容-6月</vt:lpstr>
      <vt:lpstr>@7</vt:lpstr>
      <vt:lpstr>@8</vt:lpstr>
      <vt:lpstr>@8</vt:lpstr>
      <vt:lpstr>@8</vt:lpstr>
      <vt:lpstr>@8</vt:lpstr>
      <vt:lpstr>@8</vt:lpstr>
      <vt:lpstr>@9</vt:lpstr>
      <vt:lpstr>今後の予定</vt:lpstr>
      <vt:lpstr>ご清聴ありがとうございます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ブロックチェーンの応用</dc:title>
  <dc:creator>文 家俊</dc:creator>
  <cp:lastModifiedBy>文 家俊</cp:lastModifiedBy>
  <cp:revision>46</cp:revision>
  <dcterms:created xsi:type="dcterms:W3CDTF">2024-05-17T02:05:33Z</dcterms:created>
  <dcterms:modified xsi:type="dcterms:W3CDTF">2024-06-28T02:34:00Z</dcterms:modified>
</cp:coreProperties>
</file>